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theme/theme4.xml" ContentType="application/vnd.openxmlformats-officedocument.theme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theme/theme5.xml" ContentType="application/vnd.openxmlformats-officedocument.theme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theme/theme6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slideLayouts/slideLayout101.xml" ContentType="application/vnd.openxmlformats-officedocument.presentationml.slideLayout+xml"/>
  <Override PartName="/ppt/theme/theme7.xml" ContentType="application/vnd.openxmlformats-officedocument.them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theme/theme8.xml" ContentType="application/vnd.openxmlformats-officedocument.theme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theme/theme9.xml" ContentType="application/vnd.openxmlformats-officedocument.theme+xml"/>
  <Override PartName="/ppt/slideLayouts/slideLayout136.xml" ContentType="application/vnd.openxmlformats-officedocument.presentationml.slideLayout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slideLayouts/slideLayout149.xml" ContentType="application/vnd.openxmlformats-officedocument.presentationml.slideLayout+xml"/>
  <Override PartName="/ppt/slideLayouts/slideLayout150.xml" ContentType="application/vnd.openxmlformats-officedocument.presentationml.slideLayout+xml"/>
  <Override PartName="/ppt/slideLayouts/slideLayout151.xml" ContentType="application/vnd.openxmlformats-officedocument.presentationml.slideLayout+xml"/>
  <Override PartName="/ppt/slideLayouts/slideLayout152.xml" ContentType="application/vnd.openxmlformats-officedocument.presentationml.slideLayout+xml"/>
  <Override PartName="/ppt/theme/theme10.xml" ContentType="application/vnd.openxmlformats-officedocument.theme+xml"/>
  <Override PartName="/ppt/slideLayouts/slideLayout153.xml" ContentType="application/vnd.openxmlformats-officedocument.presentationml.slideLayout+xml"/>
  <Override PartName="/ppt/slideLayouts/slideLayout154.xml" ContentType="application/vnd.openxmlformats-officedocument.presentationml.slideLayout+xml"/>
  <Override PartName="/ppt/slideLayouts/slideLayout155.xml" ContentType="application/vnd.openxmlformats-officedocument.presentationml.slideLayout+xml"/>
  <Override PartName="/ppt/slideLayouts/slideLayout156.xml" ContentType="application/vnd.openxmlformats-officedocument.presentationml.slideLayout+xml"/>
  <Override PartName="/ppt/slideLayouts/slideLayout157.xml" ContentType="application/vnd.openxmlformats-officedocument.presentationml.slideLayout+xml"/>
  <Override PartName="/ppt/slideLayouts/slideLayout158.xml" ContentType="application/vnd.openxmlformats-officedocument.presentationml.slideLayout+xml"/>
  <Override PartName="/ppt/slideLayouts/slideLayout159.xml" ContentType="application/vnd.openxmlformats-officedocument.presentationml.slideLayout+xml"/>
  <Override PartName="/ppt/slideLayouts/slideLayout160.xml" ContentType="application/vnd.openxmlformats-officedocument.presentationml.slideLayout+xml"/>
  <Override PartName="/ppt/slideLayouts/slideLayout161.xml" ContentType="application/vnd.openxmlformats-officedocument.presentationml.slideLayout+xml"/>
  <Override PartName="/ppt/slideLayouts/slideLayout162.xml" ContentType="application/vnd.openxmlformats-officedocument.presentationml.slideLayout+xml"/>
  <Override PartName="/ppt/slideLayouts/slideLayout163.xml" ContentType="application/vnd.openxmlformats-officedocument.presentationml.slideLayout+xml"/>
  <Override PartName="/ppt/slideLayouts/slideLayout164.xml" ContentType="application/vnd.openxmlformats-officedocument.presentationml.slideLayout+xml"/>
  <Override PartName="/ppt/slideLayouts/slideLayout165.xml" ContentType="application/vnd.openxmlformats-officedocument.presentationml.slideLayout+xml"/>
  <Override PartName="/ppt/slideLayouts/slideLayout166.xml" ContentType="application/vnd.openxmlformats-officedocument.presentationml.slideLayout+xml"/>
  <Override PartName="/ppt/slideLayouts/slideLayout167.xml" ContentType="application/vnd.openxmlformats-officedocument.presentationml.slideLayout+xml"/>
  <Override PartName="/ppt/slideLayouts/slideLayout168.xml" ContentType="application/vnd.openxmlformats-officedocument.presentationml.slideLayout+xml"/>
  <Override PartName="/ppt/slideLayouts/slideLayout169.xml" ContentType="application/vnd.openxmlformats-officedocument.presentationml.slideLayout+xml"/>
  <Override PartName="/ppt/theme/theme11.xml" ContentType="application/vnd.openxmlformats-officedocument.theme+xml"/>
  <Override PartName="/ppt/slideLayouts/slideLayout170.xml" ContentType="application/vnd.openxmlformats-officedocument.presentationml.slideLayout+xml"/>
  <Override PartName="/ppt/slideLayouts/slideLayout171.xml" ContentType="application/vnd.openxmlformats-officedocument.presentationml.slideLayout+xml"/>
  <Override PartName="/ppt/slideLayouts/slideLayout172.xml" ContentType="application/vnd.openxmlformats-officedocument.presentationml.slideLayout+xml"/>
  <Override PartName="/ppt/slideLayouts/slideLayout173.xml" ContentType="application/vnd.openxmlformats-officedocument.presentationml.slideLayout+xml"/>
  <Override PartName="/ppt/slideLayouts/slideLayout174.xml" ContentType="application/vnd.openxmlformats-officedocument.presentationml.slideLayout+xml"/>
  <Override PartName="/ppt/slideLayouts/slideLayout175.xml" ContentType="application/vnd.openxmlformats-officedocument.presentationml.slideLayout+xml"/>
  <Override PartName="/ppt/slideLayouts/slideLayout176.xml" ContentType="application/vnd.openxmlformats-officedocument.presentationml.slideLayout+xml"/>
  <Override PartName="/ppt/slideLayouts/slideLayout177.xml" ContentType="application/vnd.openxmlformats-officedocument.presentationml.slideLayout+xml"/>
  <Override PartName="/ppt/slideLayouts/slideLayout178.xml" ContentType="application/vnd.openxmlformats-officedocument.presentationml.slideLayout+xml"/>
  <Override PartName="/ppt/slideLayouts/slideLayout179.xml" ContentType="application/vnd.openxmlformats-officedocument.presentationml.slideLayout+xml"/>
  <Override PartName="/ppt/slideLayouts/slideLayout180.xml" ContentType="application/vnd.openxmlformats-officedocument.presentationml.slideLayout+xml"/>
  <Override PartName="/ppt/slideLayouts/slideLayout181.xml" ContentType="application/vnd.openxmlformats-officedocument.presentationml.slideLayout+xml"/>
  <Override PartName="/ppt/slideLayouts/slideLayout182.xml" ContentType="application/vnd.openxmlformats-officedocument.presentationml.slideLayout+xml"/>
  <Override PartName="/ppt/slideLayouts/slideLayout183.xml" ContentType="application/vnd.openxmlformats-officedocument.presentationml.slideLayout+xml"/>
  <Override PartName="/ppt/slideLayouts/slideLayout184.xml" ContentType="application/vnd.openxmlformats-officedocument.presentationml.slideLayout+xml"/>
  <Override PartName="/ppt/slideLayouts/slideLayout185.xml" ContentType="application/vnd.openxmlformats-officedocument.presentationml.slideLayout+xml"/>
  <Override PartName="/ppt/slideLayouts/slideLayout186.xml" ContentType="application/vnd.openxmlformats-officedocument.presentationml.slideLayout+xml"/>
  <Override PartName="/ppt/theme/theme1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  <p:sldMasterId id="2147483702" r:id="rId3"/>
    <p:sldMasterId id="2147483720" r:id="rId4"/>
    <p:sldMasterId id="2147483738" r:id="rId5"/>
    <p:sldMasterId id="2147483756" r:id="rId6"/>
    <p:sldMasterId id="2147483768" r:id="rId7"/>
    <p:sldMasterId id="2147483780" r:id="rId8"/>
    <p:sldMasterId id="2147483798" r:id="rId9"/>
    <p:sldMasterId id="2147483816" r:id="rId10"/>
    <p:sldMasterId id="2147483834" r:id="rId11"/>
    <p:sldMasterId id="2147483852" r:id="rId12"/>
  </p:sldMasterIdLst>
  <p:sldIdLst>
    <p:sldId id="268" r:id="rId13"/>
    <p:sldId id="276" r:id="rId14"/>
    <p:sldId id="277" r:id="rId15"/>
    <p:sldId id="281" r:id="rId16"/>
    <p:sldId id="282" r:id="rId17"/>
    <p:sldId id="279" r:id="rId18"/>
    <p:sldId id="280" r:id="rId19"/>
    <p:sldId id="269" r:id="rId20"/>
    <p:sldId id="283" r:id="rId21"/>
    <p:sldId id="258" r:id="rId22"/>
    <p:sldId id="263" r:id="rId23"/>
    <p:sldId id="264" r:id="rId24"/>
    <p:sldId id="259" r:id="rId25"/>
    <p:sldId id="260" r:id="rId26"/>
    <p:sldId id="261" r:id="rId27"/>
    <p:sldId id="262" r:id="rId28"/>
    <p:sldId id="270" r:id="rId29"/>
    <p:sldId id="271" r:id="rId30"/>
    <p:sldId id="272" r:id="rId31"/>
    <p:sldId id="273" r:id="rId32"/>
    <p:sldId id="274" r:id="rId33"/>
    <p:sldId id="275" r:id="rId34"/>
    <p:sldId id="284" r:id="rId35"/>
    <p:sldId id="285" r:id="rId36"/>
    <p:sldId id="286" r:id="rId37"/>
    <p:sldId id="287" r:id="rId38"/>
    <p:sldId id="288" r:id="rId39"/>
  </p:sldIdLst>
  <p:sldSz cx="9144000" cy="6858000" type="screen4x3"/>
  <p:notesSz cx="6858000" cy="9144000"/>
  <p:defaultTextStyle>
    <a:defPPr>
      <a:defRPr lang="pt-BR"/>
    </a:defPPr>
    <a:lvl1pPr marL="0" algn="l" defTabSz="9104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5242" algn="l" defTabSz="9104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0480" algn="l" defTabSz="9104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65732" algn="l" defTabSz="9104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0952" algn="l" defTabSz="9104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76195" algn="l" defTabSz="9104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31436" algn="l" defTabSz="9104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86659" algn="l" defTabSz="9104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41908" algn="l" defTabSz="91048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9" autoAdjust="0"/>
    <p:restoredTop sz="94615" autoAdjust="0"/>
  </p:normalViewPr>
  <p:slideViewPr>
    <p:cSldViewPr>
      <p:cViewPr varScale="1">
        <p:scale>
          <a:sx n="101" d="100"/>
          <a:sy n="101" d="100"/>
        </p:scale>
        <p:origin x="-264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" Target="slides/slide1.xml"/><Relationship Id="rId18" Type="http://schemas.openxmlformats.org/officeDocument/2006/relationships/slide" Target="slides/slide6.xml"/><Relationship Id="rId26" Type="http://schemas.openxmlformats.org/officeDocument/2006/relationships/slide" Target="slides/slide14.xml"/><Relationship Id="rId39" Type="http://schemas.openxmlformats.org/officeDocument/2006/relationships/slide" Target="slides/slide27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9.xml"/><Relationship Id="rId34" Type="http://schemas.openxmlformats.org/officeDocument/2006/relationships/slide" Target="slides/slide22.xml"/><Relationship Id="rId42" Type="http://schemas.openxmlformats.org/officeDocument/2006/relationships/theme" Target="theme/theme1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5.xml"/><Relationship Id="rId25" Type="http://schemas.openxmlformats.org/officeDocument/2006/relationships/slide" Target="slides/slide13.xml"/><Relationship Id="rId33" Type="http://schemas.openxmlformats.org/officeDocument/2006/relationships/slide" Target="slides/slide21.xml"/><Relationship Id="rId38" Type="http://schemas.openxmlformats.org/officeDocument/2006/relationships/slide" Target="slides/slide2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4.xml"/><Relationship Id="rId20" Type="http://schemas.openxmlformats.org/officeDocument/2006/relationships/slide" Target="slides/slide8.xml"/><Relationship Id="rId29" Type="http://schemas.openxmlformats.org/officeDocument/2006/relationships/slide" Target="slides/slide1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2.xml"/><Relationship Id="rId32" Type="http://schemas.openxmlformats.org/officeDocument/2006/relationships/slide" Target="slides/slide20.xml"/><Relationship Id="rId37" Type="http://schemas.openxmlformats.org/officeDocument/2006/relationships/slide" Target="slides/slide25.xml"/><Relationship Id="rId40" Type="http://schemas.openxmlformats.org/officeDocument/2006/relationships/presProps" Target="pres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3.xml"/><Relationship Id="rId23" Type="http://schemas.openxmlformats.org/officeDocument/2006/relationships/slide" Target="slides/slide11.xml"/><Relationship Id="rId28" Type="http://schemas.openxmlformats.org/officeDocument/2006/relationships/slide" Target="slides/slide16.xml"/><Relationship Id="rId36" Type="http://schemas.openxmlformats.org/officeDocument/2006/relationships/slide" Target="slides/slide24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7.xml"/><Relationship Id="rId31" Type="http://schemas.openxmlformats.org/officeDocument/2006/relationships/slide" Target="slides/slide19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2.xml"/><Relationship Id="rId22" Type="http://schemas.openxmlformats.org/officeDocument/2006/relationships/slide" Target="slides/slide10.xml"/><Relationship Id="rId27" Type="http://schemas.openxmlformats.org/officeDocument/2006/relationships/slide" Target="slides/slide15.xml"/><Relationship Id="rId30" Type="http://schemas.openxmlformats.org/officeDocument/2006/relationships/slide" Target="slides/slide18.xml"/><Relationship Id="rId35" Type="http://schemas.openxmlformats.org/officeDocument/2006/relationships/slide" Target="slides/slide23.xml"/><Relationship Id="rId43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1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Plan1!$B$1</c:f>
              <c:strCache>
                <c:ptCount val="1"/>
                <c:pt idx="0">
                  <c:v>Atendimentos por ano</c:v>
                </c:pt>
              </c:strCache>
            </c:strRef>
          </c:tx>
          <c:marker>
            <c:symbol val="none"/>
          </c:marker>
          <c:cat>
            <c:numRef>
              <c:f>Plan1!$A$2:$A$5</c:f>
              <c:numCache>
                <c:formatCode>General</c:formatCode>
                <c:ptCount val="4"/>
                <c:pt idx="0">
                  <c:v>2012</c:v>
                </c:pt>
                <c:pt idx="1">
                  <c:v>2013</c:v>
                </c:pt>
                <c:pt idx="2">
                  <c:v>2014</c:v>
                </c:pt>
                <c:pt idx="3">
                  <c:v>2015</c:v>
                </c:pt>
              </c:numCache>
            </c:numRef>
          </c:cat>
          <c:val>
            <c:numRef>
              <c:f>Plan1!$B$2:$B$5</c:f>
              <c:numCache>
                <c:formatCode>General</c:formatCode>
                <c:ptCount val="4"/>
                <c:pt idx="0">
                  <c:v>30</c:v>
                </c:pt>
                <c:pt idx="1">
                  <c:v>167</c:v>
                </c:pt>
                <c:pt idx="2">
                  <c:v>136</c:v>
                </c:pt>
                <c:pt idx="3">
                  <c:v>210</c:v>
                </c:pt>
              </c:numCache>
            </c:numRef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8520832"/>
        <c:axId val="138545024"/>
      </c:lineChart>
      <c:catAx>
        <c:axId val="1385208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138545024"/>
        <c:crosses val="autoZero"/>
        <c:auto val="1"/>
        <c:lblAlgn val="ctr"/>
        <c:lblOffset val="100"/>
        <c:noMultiLvlLbl val="0"/>
      </c:catAx>
      <c:valAx>
        <c:axId val="138545024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crossAx val="138520832"/>
        <c:crosses val="autoZero"/>
        <c:crossBetween val="between"/>
      </c:valAx>
    </c:plotArea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/>
      <c:pieChart>
        <c:varyColors val="1"/>
        <c:ser>
          <c:idx val="0"/>
          <c:order val="0"/>
          <c:tx>
            <c:strRef>
              <c:f>Plan1!$B$1</c:f>
              <c:strCache>
                <c:ptCount val="1"/>
                <c:pt idx="0">
                  <c:v>ATENDIMENTO IMIGRANTES - 06 PRIMEIROS MESES 2015</c:v>
                </c:pt>
              </c:strCache>
            </c:strRef>
          </c:tx>
          <c:cat>
            <c:strRef>
              <c:f>Plan1!$A$2:$A$13</c:f>
              <c:strCache>
                <c:ptCount val="12"/>
                <c:pt idx="0">
                  <c:v>HAITI</c:v>
                </c:pt>
                <c:pt idx="1">
                  <c:v>BANGLADESH</c:v>
                </c:pt>
                <c:pt idx="2">
                  <c:v>COLOMBIA</c:v>
                </c:pt>
                <c:pt idx="3">
                  <c:v>PAQUISTÃO</c:v>
                </c:pt>
                <c:pt idx="4">
                  <c:v>SÍRIA</c:v>
                </c:pt>
                <c:pt idx="5">
                  <c:v>GUINE BISSAU</c:v>
                </c:pt>
                <c:pt idx="6">
                  <c:v>IRAN</c:v>
                </c:pt>
                <c:pt idx="7">
                  <c:v>ANGOLA</c:v>
                </c:pt>
                <c:pt idx="8">
                  <c:v>BOLIVIA</c:v>
                </c:pt>
                <c:pt idx="9">
                  <c:v>PORTUGUAL</c:v>
                </c:pt>
                <c:pt idx="10">
                  <c:v>VENEZUELA</c:v>
                </c:pt>
                <c:pt idx="11">
                  <c:v>CHINA</c:v>
                </c:pt>
              </c:strCache>
            </c:strRef>
          </c:cat>
          <c:val>
            <c:numRef>
              <c:f>Plan1!$B$2:$B$13</c:f>
              <c:numCache>
                <c:formatCode>General</c:formatCode>
                <c:ptCount val="12"/>
                <c:pt idx="0">
                  <c:v>126</c:v>
                </c:pt>
                <c:pt idx="1">
                  <c:v>60</c:v>
                </c:pt>
                <c:pt idx="2">
                  <c:v>10</c:v>
                </c:pt>
                <c:pt idx="3">
                  <c:v>5</c:v>
                </c:pt>
                <c:pt idx="4">
                  <c:v>2</c:v>
                </c:pt>
                <c:pt idx="5">
                  <c:v>1</c:v>
                </c:pt>
                <c:pt idx="6">
                  <c:v>1</c:v>
                </c:pt>
                <c:pt idx="7">
                  <c:v>1</c:v>
                </c:pt>
                <c:pt idx="8">
                  <c:v>1</c:v>
                </c:pt>
                <c:pt idx="9">
                  <c:v>1</c:v>
                </c:pt>
                <c:pt idx="10">
                  <c:v>1</c:v>
                </c:pt>
                <c:pt idx="11">
                  <c:v>1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</c:plotArea>
    <c:legend>
      <c:legendPos val="r"/>
      <c:layout/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pt-BR"/>
    </a:p>
  </c:txPr>
  <c:externalData r:id="rId1">
    <c:autoUpdate val="0"/>
  </c:externalData>
</c:chartSpace>
</file>

<file path=ppt/media/image1.jpeg>
</file>

<file path=ppt/media/image10.png>
</file>

<file path=ppt/media/image11.jpeg>
</file>

<file path=ppt/media/image12.jpeg>
</file>

<file path=ppt/media/image13.pn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png>
</file>

<file path=ppt/media/image23.jpeg>
</file>

<file path=ppt/media/image24.jpeg>
</file>

<file path=ppt/media/image25.jpeg>
</file>

<file path=ppt/media/image3.pn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1.xml"/></Relationships>
</file>

<file path=ppt/slideLayouts/_rels/slideLayout8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2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3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8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6.xml"/><Relationship Id="rId1" Type="http://schemas.openxmlformats.org/officeDocument/2006/relationships/themeOverride" Target="../theme/themeOverride4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5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6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7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9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slideMaster" Target="../slideMasters/slideMaster7.xml"/><Relationship Id="rId1" Type="http://schemas.openxmlformats.org/officeDocument/2006/relationships/themeOverride" Target="../theme/themeOverride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iângulo retângulo 9"/>
          <p:cNvSpPr/>
          <p:nvPr/>
        </p:nvSpPr>
        <p:spPr>
          <a:xfrm>
            <a:off x="41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053" tIns="45523" rIns="91053" bIns="45523" anchor="ctr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sp>
        <p:nvSpPr>
          <p:cNvPr id="9" name="Título 8"/>
          <p:cNvSpPr>
            <a:spLocks noGrp="1"/>
          </p:cNvSpPr>
          <p:nvPr>
            <p:ph type="ctrTitle"/>
          </p:nvPr>
        </p:nvSpPr>
        <p:spPr>
          <a:xfrm>
            <a:off x="685800" y="1752605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17" name="Subtítulo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523" rIns="45523"/>
          <a:lstStyle>
            <a:lvl1pPr marL="0" marR="63732" indent="0" algn="r">
              <a:buNone/>
              <a:defRPr>
                <a:solidFill>
                  <a:schemeClr val="tx2"/>
                </a:solidFill>
              </a:defRPr>
            </a:lvl1pPr>
            <a:lvl2pPr marL="455242" indent="0" algn="ctr">
              <a:buNone/>
            </a:lvl2pPr>
            <a:lvl3pPr marL="910480" indent="0" algn="ctr">
              <a:buNone/>
            </a:lvl3pPr>
            <a:lvl4pPr marL="1365732" indent="0" algn="ctr">
              <a:buNone/>
            </a:lvl4pPr>
            <a:lvl5pPr marL="1820952" indent="0" algn="ctr">
              <a:buNone/>
            </a:lvl5pPr>
            <a:lvl6pPr marL="2276195" indent="0" algn="ctr">
              <a:buNone/>
            </a:lvl6pPr>
            <a:lvl7pPr marL="2731436" indent="0" algn="ctr">
              <a:buNone/>
            </a:lvl7pPr>
            <a:lvl8pPr marL="3186659" indent="0" algn="ctr">
              <a:buNone/>
            </a:lvl8pPr>
            <a:lvl9pPr marL="3641908" indent="0" algn="ctr">
              <a:buNone/>
            </a:lvl9pPr>
            <a:extLst/>
          </a:lstStyle>
          <a:p>
            <a:r>
              <a:rPr kumimoji="0" lang="pt-BR" smtClean="0"/>
              <a:t>Clique para editar o estilo do subtítulo mestre</a:t>
            </a:r>
            <a:endParaRPr kumimoji="0" lang="en-US"/>
          </a:p>
        </p:txBody>
      </p:sp>
      <p:grpSp>
        <p:nvGrpSpPr>
          <p:cNvPr id="2" name="Grupo 1"/>
          <p:cNvGrpSpPr/>
          <p:nvPr/>
        </p:nvGrpSpPr>
        <p:grpSpPr>
          <a:xfrm>
            <a:off x="-3722" y="4953000"/>
            <a:ext cx="9147765" cy="1912088"/>
            <a:chOff x="-3765" y="4832896"/>
            <a:chExt cx="9147765" cy="2032192"/>
          </a:xfrm>
        </p:grpSpPr>
        <p:sp>
          <p:nvSpPr>
            <p:cNvPr id="7" name="Forma livre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8" name="Forma livre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/>
            </a:p>
          </p:txBody>
        </p:sp>
        <p:sp>
          <p:nvSpPr>
            <p:cNvPr id="11" name="Forma livre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Conector reto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Espaço Reservado para Data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19" name="Espaço Reservado para Rodapé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27" name="Espaço Reservado para Número de Slide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4" y="1481372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4639"/>
            <a:ext cx="8229600" cy="1143000"/>
          </a:xfrm>
          <a:prstGeom prst="rect">
            <a:avLst/>
          </a:prstGeom>
        </p:spPr>
        <p:txBody>
          <a:bodyPr lIns="91134" tIns="45564" rIns="91134" bIns="45564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4" y="1481363"/>
            <a:ext cx="8229600" cy="4386071"/>
          </a:xfrm>
          <a:prstGeom prst="rect">
            <a:avLst/>
          </a:prstGeom>
        </p:spPr>
        <p:txBody>
          <a:bodyPr vert="eaVert" lIns="91134" tIns="45564" rIns="91134" bIns="45564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0944EFF4-1A18-4CE1-8CEC-28431607043B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CF658D73-9DA6-410B-8C61-5C51583E931F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573685"/>
      </p:ext>
    </p:extLst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  <a:prstGeom prst="rect">
            <a:avLst/>
          </a:prstGeom>
        </p:spPr>
        <p:txBody>
          <a:bodyPr vert="eaVert" lIns="91134" tIns="45564" rIns="91134" bIns="45564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3" y="274645"/>
            <a:ext cx="6324600" cy="5592760"/>
          </a:xfrm>
          <a:prstGeom prst="rect">
            <a:avLst/>
          </a:prstGeom>
        </p:spPr>
        <p:txBody>
          <a:bodyPr vert="eaVert" lIns="91134" tIns="45564" rIns="91134" bIns="45564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BADDFFB1-3265-4702-942C-957A05397349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C10F3389-840E-45C2-8964-FE11394402B0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4672255"/>
      </p:ext>
    </p:extLst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" y="0"/>
            <a:ext cx="4571305" cy="68580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accent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161" tIns="45578" rIns="91161" bIns="45578" anchor="ctr"/>
          <a:lstStyle/>
          <a:p>
            <a:pPr algn="ctr" defTabSz="911572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white">
          <a:xfrm>
            <a:off x="685418" y="990617"/>
            <a:ext cx="5181646" cy="1904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91161" tIns="45578" rIns="91161" bIns="45578" anchor="ctr"/>
          <a:lstStyle/>
          <a:p>
            <a:pPr algn="ctr" defTabSz="911572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0776" name="Rectangle 8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4187" y="2927213"/>
            <a:ext cx="4012404" cy="18242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161" tIns="45578" rIns="91161" bIns="45578" numCol="1" anchor="b" anchorCtr="0" compatLnSpc="1">
            <a:prstTxWarp prst="textNoShape">
              <a:avLst/>
            </a:prstTxWarp>
          </a:bodyPr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60780" name="AutoShape 12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421" y="990617"/>
            <a:ext cx="8230573" cy="1904920"/>
          </a:xfrm>
          <a:prstGeom prst="roundRect">
            <a:avLst>
              <a:gd name="adj" fmla="val 50000"/>
            </a:avLst>
          </a:prstGeom>
          <a:noFill/>
          <a:ln>
            <a:round/>
            <a:headEnd/>
            <a:tailEnd/>
          </a:ln>
        </p:spPr>
        <p:txBody>
          <a:bodyPr vert="horz" wrap="square" lIns="91161" tIns="45578" rIns="91161" bIns="45578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2438585" y="6250384"/>
            <a:ext cx="2129939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161" tIns="45578" rIns="91161" bIns="45578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defTabSz="911663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90598" y="6250384"/>
            <a:ext cx="2897384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161" tIns="45578" rIns="91161" bIns="45578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1663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000000"/>
              </a:solidFill>
            </a:endParaRP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76468" y="6250414"/>
            <a:ext cx="586706" cy="486669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161" tIns="45578" rIns="91161" bIns="45578" numCol="1" anchor="b" anchorCtr="0" compatLnSpc="1">
            <a:prstTxWarp prst="textNoShape">
              <a:avLst/>
            </a:prstTxWarp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defTabSz="911663" fontAlgn="base">
              <a:spcBef>
                <a:spcPct val="0"/>
              </a:spcBef>
              <a:spcAft>
                <a:spcPct val="0"/>
              </a:spcAft>
              <a:defRPr/>
            </a:pPr>
            <a:fld id="{BC9C0587-DC52-440F-9C7A-15A58950381A}" type="slidenum">
              <a:rPr lang="pt-BR" smtClean="0">
                <a:solidFill>
                  <a:srgbClr val="FFFFFF"/>
                </a:solidFill>
              </a:rPr>
              <a:pPr defTabSz="911663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4719039"/>
      </p:ext>
    </p:extLst>
  </p:cSld>
  <p:clrMapOvr>
    <a:masterClrMapping/>
  </p:clrMapOvr>
  <p:transition spd="med">
    <p:strips dir="rd"/>
  </p:transition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8005641"/>
      </p:ext>
    </p:extLst>
  </p:cSld>
  <p:clrMapOvr>
    <a:masterClrMapping/>
  </p:clrMapOvr>
  <p:transition spd="med">
    <p:strips dir="rd"/>
  </p:transition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956" y="4407408"/>
            <a:ext cx="7771774" cy="1362097"/>
          </a:xfrm>
          <a:prstGeom prst="rect">
            <a:avLst/>
          </a:prstGeom>
        </p:spPr>
        <p:txBody>
          <a:bodyPr lIns="81032" tIns="40516" rIns="81032" bIns="40516" anchor="t"/>
          <a:lstStyle>
            <a:lvl1pPr algn="l">
              <a:defRPr sz="36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956" y="2907058"/>
            <a:ext cx="7771774" cy="1500322"/>
          </a:xfrm>
          <a:prstGeom prst="rect">
            <a:avLst/>
          </a:prstGeom>
        </p:spPr>
        <p:txBody>
          <a:bodyPr lIns="81032" tIns="40516" rIns="81032" bIns="40516" anchor="b"/>
          <a:lstStyle>
            <a:lvl1pPr marL="0" indent="0">
              <a:buNone/>
              <a:defRPr sz="1800"/>
            </a:lvl1pPr>
            <a:lvl2pPr marL="405158" indent="0">
              <a:buNone/>
              <a:defRPr sz="1600"/>
            </a:lvl2pPr>
            <a:lvl3pPr marL="810287" indent="0">
              <a:buNone/>
              <a:defRPr sz="1400"/>
            </a:lvl3pPr>
            <a:lvl4pPr marL="1215429" indent="0">
              <a:buNone/>
              <a:defRPr sz="1200"/>
            </a:lvl4pPr>
            <a:lvl5pPr marL="1620570" indent="0">
              <a:buNone/>
              <a:defRPr sz="1200"/>
            </a:lvl5pPr>
            <a:lvl6pPr marL="2025711" indent="0">
              <a:buNone/>
              <a:defRPr sz="1200"/>
            </a:lvl6pPr>
            <a:lvl7pPr marL="2430854" indent="0">
              <a:buNone/>
              <a:defRPr sz="1200"/>
            </a:lvl7pPr>
            <a:lvl8pPr marL="2835999" indent="0">
              <a:buNone/>
              <a:defRPr sz="1200"/>
            </a:lvl8pPr>
            <a:lvl9pPr marL="3241140" indent="0">
              <a:buNone/>
              <a:defRPr sz="1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25537111"/>
      </p:ext>
    </p:extLst>
  </p:cSld>
  <p:clrMapOvr>
    <a:masterClrMapping/>
  </p:clrMapOvr>
  <p:transition spd="med">
    <p:strips dir="rd"/>
  </p:transition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32" tIns="40516" rIns="81032" bIns="40516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032" tIns="40516" rIns="81032" bIns="40516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611203"/>
      </p:ext>
    </p:extLst>
  </p:cSld>
  <p:clrMapOvr>
    <a:masterClrMapping/>
  </p:clrMapOvr>
  <p:transition spd="med">
    <p:strips dir="rd"/>
  </p:transition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410" y="1534880"/>
            <a:ext cx="4040210" cy="639293"/>
          </a:xfrm>
          <a:prstGeom prst="rect">
            <a:avLst/>
          </a:prstGeom>
        </p:spPr>
        <p:txBody>
          <a:bodyPr lIns="81032" tIns="40516" rIns="81032" bIns="40516" anchor="b"/>
          <a:lstStyle>
            <a:lvl1pPr marL="0" indent="0">
              <a:buNone/>
              <a:defRPr sz="2100" b="1"/>
            </a:lvl1pPr>
            <a:lvl2pPr marL="405158" indent="0">
              <a:buNone/>
              <a:defRPr sz="1800" b="1"/>
            </a:lvl2pPr>
            <a:lvl3pPr marL="810287" indent="0">
              <a:buNone/>
              <a:defRPr sz="1600" b="1"/>
            </a:lvl3pPr>
            <a:lvl4pPr marL="1215429" indent="0">
              <a:buNone/>
              <a:defRPr sz="1400" b="1"/>
            </a:lvl4pPr>
            <a:lvl5pPr marL="1620570" indent="0">
              <a:buNone/>
              <a:defRPr sz="1400" b="1"/>
            </a:lvl5pPr>
            <a:lvl6pPr marL="2025711" indent="0">
              <a:buNone/>
              <a:defRPr sz="1400" b="1"/>
            </a:lvl6pPr>
            <a:lvl7pPr marL="2430854" indent="0">
              <a:buNone/>
              <a:defRPr sz="1400" b="1"/>
            </a:lvl7pPr>
            <a:lvl8pPr marL="2835999" indent="0">
              <a:buNone/>
              <a:defRPr sz="1400" b="1"/>
            </a:lvl8pPr>
            <a:lvl9pPr marL="3241140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410" y="2174174"/>
            <a:ext cx="4040210" cy="3952385"/>
          </a:xfrm>
          <a:prstGeom prst="rect">
            <a:avLst/>
          </a:prstGeom>
        </p:spPr>
        <p:txBody>
          <a:bodyPr lIns="81032" tIns="40516" rIns="81032" bIns="40516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4991" y="1534880"/>
            <a:ext cx="4041600" cy="639293"/>
          </a:xfrm>
          <a:prstGeom prst="rect">
            <a:avLst/>
          </a:prstGeom>
        </p:spPr>
        <p:txBody>
          <a:bodyPr lIns="81032" tIns="40516" rIns="81032" bIns="40516" anchor="b"/>
          <a:lstStyle>
            <a:lvl1pPr marL="0" indent="0">
              <a:buNone/>
              <a:defRPr sz="2100" b="1"/>
            </a:lvl1pPr>
            <a:lvl2pPr marL="405158" indent="0">
              <a:buNone/>
              <a:defRPr sz="1800" b="1"/>
            </a:lvl2pPr>
            <a:lvl3pPr marL="810287" indent="0">
              <a:buNone/>
              <a:defRPr sz="1600" b="1"/>
            </a:lvl3pPr>
            <a:lvl4pPr marL="1215429" indent="0">
              <a:buNone/>
              <a:defRPr sz="1400" b="1"/>
            </a:lvl4pPr>
            <a:lvl5pPr marL="1620570" indent="0">
              <a:buNone/>
              <a:defRPr sz="1400" b="1"/>
            </a:lvl5pPr>
            <a:lvl6pPr marL="2025711" indent="0">
              <a:buNone/>
              <a:defRPr sz="1400" b="1"/>
            </a:lvl6pPr>
            <a:lvl7pPr marL="2430854" indent="0">
              <a:buNone/>
              <a:defRPr sz="1400" b="1"/>
            </a:lvl7pPr>
            <a:lvl8pPr marL="2835999" indent="0">
              <a:buNone/>
              <a:defRPr sz="1400" b="1"/>
            </a:lvl8pPr>
            <a:lvl9pPr marL="3241140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4991" y="2174174"/>
            <a:ext cx="4041600" cy="3952385"/>
          </a:xfrm>
          <a:prstGeom prst="rect">
            <a:avLst/>
          </a:prstGeom>
        </p:spPr>
        <p:txBody>
          <a:bodyPr lIns="81032" tIns="40516" rIns="81032" bIns="40516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4151335"/>
      </p:ext>
    </p:extLst>
  </p:cSld>
  <p:clrMapOvr>
    <a:masterClrMapping/>
  </p:clrMapOvr>
  <p:transition spd="med">
    <p:strips dir="rd"/>
  </p:transition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48093913"/>
      </p:ext>
    </p:extLst>
  </p:cSld>
  <p:clrMapOvr>
    <a:masterClrMapping/>
  </p:clrMapOvr>
  <p:transition spd="med">
    <p:strips dir="rd"/>
  </p:transition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0474877"/>
      </p:ext>
    </p:extLst>
  </p:cSld>
  <p:clrMapOvr>
    <a:masterClrMapping/>
  </p:clrMapOvr>
  <p:transition spd="med">
    <p:strips dir="rd"/>
  </p:transition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3576"/>
            <a:ext cx="3008608" cy="1161958"/>
          </a:xfrm>
          <a:prstGeom prst="rect">
            <a:avLst/>
          </a:prstGeom>
        </p:spPr>
        <p:txBody>
          <a:bodyPr lIns="81032" tIns="40516" rIns="81032" bIns="40516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4491" y="273571"/>
            <a:ext cx="5112131" cy="5852986"/>
          </a:xfrm>
          <a:prstGeom prst="rect">
            <a:avLst/>
          </a:prstGeom>
        </p:spPr>
        <p:txBody>
          <a:bodyPr lIns="81032" tIns="40516" rIns="81032" bIns="40516"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409" y="1435560"/>
            <a:ext cx="3008608" cy="4691027"/>
          </a:xfrm>
          <a:prstGeom prst="rect">
            <a:avLst/>
          </a:prstGeom>
        </p:spPr>
        <p:txBody>
          <a:bodyPr lIns="81032" tIns="40516" rIns="81032" bIns="40516"/>
          <a:lstStyle>
            <a:lvl1pPr marL="0" indent="0">
              <a:buNone/>
              <a:defRPr sz="1200"/>
            </a:lvl1pPr>
            <a:lvl2pPr marL="405158" indent="0">
              <a:buNone/>
              <a:defRPr sz="1100"/>
            </a:lvl2pPr>
            <a:lvl3pPr marL="810287" indent="0">
              <a:buNone/>
              <a:defRPr sz="900"/>
            </a:lvl3pPr>
            <a:lvl4pPr marL="1215429" indent="0">
              <a:buNone/>
              <a:defRPr sz="800"/>
            </a:lvl4pPr>
            <a:lvl5pPr marL="1620570" indent="0">
              <a:buNone/>
              <a:defRPr sz="800"/>
            </a:lvl5pPr>
            <a:lvl6pPr marL="2025711" indent="0">
              <a:buNone/>
              <a:defRPr sz="800"/>
            </a:lvl6pPr>
            <a:lvl7pPr marL="2430854" indent="0">
              <a:buNone/>
              <a:defRPr sz="800"/>
            </a:lvl7pPr>
            <a:lvl8pPr marL="2835999" indent="0">
              <a:buNone/>
              <a:defRPr sz="800"/>
            </a:lvl8pPr>
            <a:lvl9pPr marL="3241140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638186376"/>
      </p:ext>
    </p:extLst>
  </p:cSld>
  <p:clrMapOvr>
    <a:masterClrMapping/>
  </p:clrMapOvr>
  <p:transition spd="med">
    <p:strips dir="r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203" y="274645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098" y="4800456"/>
            <a:ext cx="5486122" cy="567300"/>
          </a:xfrm>
          <a:prstGeom prst="rect">
            <a:avLst/>
          </a:prstGeom>
        </p:spPr>
        <p:txBody>
          <a:bodyPr lIns="81032" tIns="40516" rIns="81032" bIns="40516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098" y="613376"/>
            <a:ext cx="5486122" cy="4113648"/>
          </a:xfrm>
          <a:prstGeom prst="rect">
            <a:avLst/>
          </a:prstGeom>
        </p:spPr>
        <p:txBody>
          <a:bodyPr lIns="81032" tIns="40516" rIns="81032" bIns="40516"/>
          <a:lstStyle>
            <a:lvl1pPr marL="0" indent="0">
              <a:buNone/>
              <a:defRPr sz="2800"/>
            </a:lvl1pPr>
            <a:lvl2pPr marL="405158" indent="0">
              <a:buNone/>
              <a:defRPr sz="2500"/>
            </a:lvl2pPr>
            <a:lvl3pPr marL="810287" indent="0">
              <a:buNone/>
              <a:defRPr sz="2100"/>
            </a:lvl3pPr>
            <a:lvl4pPr marL="1215429" indent="0">
              <a:buNone/>
              <a:defRPr sz="1800"/>
            </a:lvl4pPr>
            <a:lvl5pPr marL="1620570" indent="0">
              <a:buNone/>
              <a:defRPr sz="1800"/>
            </a:lvl5pPr>
            <a:lvl6pPr marL="2025711" indent="0">
              <a:buNone/>
              <a:defRPr sz="1800"/>
            </a:lvl6pPr>
            <a:lvl7pPr marL="2430854" indent="0">
              <a:buNone/>
              <a:defRPr sz="1800"/>
            </a:lvl7pPr>
            <a:lvl8pPr marL="2835999" indent="0">
              <a:buNone/>
              <a:defRPr sz="1800"/>
            </a:lvl8pPr>
            <a:lvl9pPr marL="3241140" indent="0">
              <a:buNone/>
              <a:defRPr sz="18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098" y="5367757"/>
            <a:ext cx="5486122" cy="804876"/>
          </a:xfrm>
          <a:prstGeom prst="rect">
            <a:avLst/>
          </a:prstGeom>
        </p:spPr>
        <p:txBody>
          <a:bodyPr lIns="81032" tIns="40516" rIns="81032" bIns="40516"/>
          <a:lstStyle>
            <a:lvl1pPr marL="0" indent="0">
              <a:buNone/>
              <a:defRPr sz="1200"/>
            </a:lvl1pPr>
            <a:lvl2pPr marL="405158" indent="0">
              <a:buNone/>
              <a:defRPr sz="1100"/>
            </a:lvl2pPr>
            <a:lvl3pPr marL="810287" indent="0">
              <a:buNone/>
              <a:defRPr sz="900"/>
            </a:lvl3pPr>
            <a:lvl4pPr marL="1215429" indent="0">
              <a:buNone/>
              <a:defRPr sz="800"/>
            </a:lvl4pPr>
            <a:lvl5pPr marL="1620570" indent="0">
              <a:buNone/>
              <a:defRPr sz="800"/>
            </a:lvl5pPr>
            <a:lvl6pPr marL="2025711" indent="0">
              <a:buNone/>
              <a:defRPr sz="800"/>
            </a:lvl6pPr>
            <a:lvl7pPr marL="2430854" indent="0">
              <a:buNone/>
              <a:defRPr sz="800"/>
            </a:lvl7pPr>
            <a:lvl8pPr marL="2835999" indent="0">
              <a:buNone/>
              <a:defRPr sz="800"/>
            </a:lvl8pPr>
            <a:lvl9pPr marL="3241140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618157543"/>
      </p:ext>
    </p:extLst>
  </p:cSld>
  <p:clrMapOvr>
    <a:masterClrMapping/>
  </p:clrMapOvr>
  <p:transition spd="med">
    <p:strips dir="rd"/>
  </p:transition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vert="eaVert"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546460"/>
      </p:ext>
    </p:extLst>
  </p:cSld>
  <p:clrMapOvr>
    <a:masterClrMapping/>
  </p:clrMapOvr>
  <p:transition spd="med">
    <p:strips dir="rd"/>
  </p:transition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0341" y="275014"/>
            <a:ext cx="2056252" cy="5851545"/>
          </a:xfrm>
          <a:prstGeom prst="rect">
            <a:avLst/>
          </a:prstGeom>
        </p:spPr>
        <p:txBody>
          <a:bodyPr vert="eaVert"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12" y="275014"/>
            <a:ext cx="6039461" cy="5851545"/>
          </a:xfrm>
          <a:prstGeom prst="rect">
            <a:avLst/>
          </a:prstGeom>
        </p:spPr>
        <p:txBody>
          <a:bodyPr vert="eaVert"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0662748"/>
      </p:ext>
    </p:extLst>
  </p:cSld>
  <p:clrMapOvr>
    <a:masterClrMapping/>
  </p:clrMapOvr>
  <p:transition spd="med">
    <p:strips dir="rd"/>
  </p:transition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03"/>
            <a:ext cx="4048552" cy="2194329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58"/>
            <a:ext cx="4048552" cy="2194329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8210190"/>
      </p:ext>
    </p:extLst>
  </p:cSld>
  <p:clrMapOvr>
    <a:masterClrMapping/>
  </p:clrMapOvr>
  <p:transition spd="med">
    <p:strips dir="rd"/>
  </p:transition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99588381"/>
      </p:ext>
    </p:extLst>
  </p:cSld>
  <p:clrMapOvr>
    <a:masterClrMapping/>
  </p:clrMapOvr>
  <p:transition spd="med">
    <p:strips dir="rd"/>
  </p:transition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03"/>
            <a:ext cx="4048552" cy="2194329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58"/>
            <a:ext cx="4048552" cy="2194329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46359382"/>
      </p:ext>
    </p:extLst>
  </p:cSld>
  <p:clrMapOvr>
    <a:masterClrMapping/>
  </p:clrMapOvr>
  <p:transition spd="med">
    <p:strips dir="rd"/>
  </p:transition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Gráfico 2"/>
          <p:cNvSpPr>
            <a:spLocks noGrp="1"/>
          </p:cNvSpPr>
          <p:nvPr>
            <p:ph type="cha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3391819138"/>
      </p:ext>
    </p:extLst>
  </p:cSld>
  <p:clrMapOvr>
    <a:masterClrMapping/>
  </p:clrMapOvr>
  <p:transition spd="med">
    <p:strips dir="rd"/>
  </p:transition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409" y="1599703"/>
            <a:ext cx="4047161" cy="2194329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03"/>
            <a:ext cx="4048552" cy="2194329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57409" y="3932258"/>
            <a:ext cx="4047161" cy="2194329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38039" y="3932258"/>
            <a:ext cx="4048552" cy="2194329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4237289"/>
      </p:ext>
    </p:extLst>
  </p:cSld>
  <p:clrMapOvr>
    <a:masterClrMapping/>
  </p:clrMapOvr>
  <p:transition spd="med">
    <p:strips dir="rd"/>
  </p:transition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32" tIns="40516" rIns="81032" bIns="4051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032" tIns="40516" rIns="81032" bIns="40516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2219169729"/>
      </p:ext>
    </p:extLst>
  </p:cSld>
  <p:clrMapOvr>
    <a:masterClrMapping/>
  </p:clrMapOvr>
  <p:transition spd="med">
    <p:strips dir="rd"/>
  </p:transition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" y="0"/>
            <a:ext cx="4571305" cy="68580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accent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215" tIns="45605" rIns="91215" bIns="45605" anchor="ctr"/>
          <a:lstStyle/>
          <a:p>
            <a:pPr algn="ctr" defTabSz="912119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white">
          <a:xfrm>
            <a:off x="685418" y="990617"/>
            <a:ext cx="5181646" cy="1904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91215" tIns="45605" rIns="91215" bIns="45605" anchor="ctr"/>
          <a:lstStyle/>
          <a:p>
            <a:pPr algn="ctr" defTabSz="912119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0776" name="Rectangle 8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4187" y="2927213"/>
            <a:ext cx="4012404" cy="18242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215" tIns="45605" rIns="91215" bIns="45605" numCol="1" anchor="b" anchorCtr="0" compatLnSpc="1">
            <a:prstTxWarp prst="textNoShape">
              <a:avLst/>
            </a:prstTxWarp>
          </a:bodyPr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60780" name="AutoShape 12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421" y="990617"/>
            <a:ext cx="8230573" cy="1904920"/>
          </a:xfrm>
          <a:prstGeom prst="roundRect">
            <a:avLst>
              <a:gd name="adj" fmla="val 50000"/>
            </a:avLst>
          </a:prstGeom>
          <a:noFill/>
          <a:ln>
            <a:round/>
            <a:headEnd/>
            <a:tailEnd/>
          </a:ln>
        </p:spPr>
        <p:txBody>
          <a:bodyPr vert="horz" wrap="square" lIns="91215" tIns="45605" rIns="91215" bIns="45605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2438585" y="6250384"/>
            <a:ext cx="2129939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215" tIns="45605" rIns="91215" bIns="45605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defTabSz="912211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90598" y="6250384"/>
            <a:ext cx="2897384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215" tIns="45605" rIns="91215" bIns="45605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2211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000000"/>
              </a:solidFill>
            </a:endParaRP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76468" y="6250408"/>
            <a:ext cx="586706" cy="486669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215" tIns="45605" rIns="91215" bIns="45605" numCol="1" anchor="b" anchorCtr="0" compatLnSpc="1">
            <a:prstTxWarp prst="textNoShape">
              <a:avLst/>
            </a:prstTxWarp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defTabSz="912211" fontAlgn="base">
              <a:spcBef>
                <a:spcPct val="0"/>
              </a:spcBef>
              <a:spcAft>
                <a:spcPct val="0"/>
              </a:spcAft>
              <a:defRPr/>
            </a:pPr>
            <a:fld id="{BC9C0587-DC52-440F-9C7A-15A58950381A}" type="slidenum">
              <a:rPr lang="pt-BR" smtClean="0">
                <a:solidFill>
                  <a:srgbClr val="FFFFFF"/>
                </a:solidFill>
              </a:rPr>
              <a:pPr defTabSz="9122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96171275"/>
      </p:ext>
    </p:extLst>
  </p:cSld>
  <p:clrMapOvr>
    <a:masterClrMapping/>
  </p:clrMapOvr>
  <p:transition spd="med">
    <p:strips dir="r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" y="0"/>
            <a:ext cx="4571305" cy="68580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accent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044" tIns="45518" rIns="91044" bIns="45518" anchor="ctr"/>
          <a:lstStyle/>
          <a:p>
            <a:pPr algn="ctr" defTabSz="910389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white">
          <a:xfrm>
            <a:off x="685418" y="990617"/>
            <a:ext cx="5181646" cy="1904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91044" tIns="45518" rIns="91044" bIns="45518" anchor="ctr"/>
          <a:lstStyle/>
          <a:p>
            <a:pPr algn="ctr" defTabSz="910389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0776" name="Rectangle 8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4187" y="2927213"/>
            <a:ext cx="4012404" cy="18242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044" tIns="45518" rIns="91044" bIns="45518" numCol="1" anchor="b" anchorCtr="0" compatLnSpc="1">
            <a:prstTxWarp prst="textNoShape">
              <a:avLst/>
            </a:prstTxWarp>
          </a:bodyPr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60780" name="AutoShape 12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421" y="990617"/>
            <a:ext cx="8230573" cy="1904920"/>
          </a:xfrm>
          <a:prstGeom prst="roundRect">
            <a:avLst>
              <a:gd name="adj" fmla="val 50000"/>
            </a:avLst>
          </a:prstGeom>
          <a:noFill/>
          <a:ln>
            <a:round/>
            <a:headEnd/>
            <a:tailEnd/>
          </a:ln>
        </p:spPr>
        <p:txBody>
          <a:bodyPr vert="horz" wrap="square" lIns="91044" tIns="45518" rIns="91044" bIns="45518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2438585" y="6250384"/>
            <a:ext cx="2129939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044" tIns="45518" rIns="91044" bIns="45518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90598" y="6250384"/>
            <a:ext cx="2897384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044" tIns="45518" rIns="91044" bIns="45518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000000"/>
              </a:solidFill>
            </a:endParaRP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76468" y="6250427"/>
            <a:ext cx="586706" cy="486669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044" tIns="45518" rIns="91044" bIns="45518" numCol="1" anchor="b" anchorCtr="0" compatLnSpc="1">
            <a:prstTxWarp prst="textNoShape">
              <a:avLst/>
            </a:prstTxWarp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C9C0587-DC52-440F-9C7A-15A58950381A}" type="slidenum">
              <a:rPr lang="pt-BR">
                <a:solidFill>
                  <a:srgbClr val="FFFFFF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0561931"/>
      </p:ext>
    </p:extLst>
  </p:cSld>
  <p:clrMapOvr>
    <a:masterClrMapping/>
  </p:clrMapOvr>
  <p:transition spd="med">
    <p:strips dir="rd"/>
  </p:transition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6069391"/>
      </p:ext>
    </p:extLst>
  </p:cSld>
  <p:clrMapOvr>
    <a:masterClrMapping/>
  </p:clrMapOvr>
  <p:transition spd="med">
    <p:strips dir="rd"/>
  </p:transition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956" y="4407402"/>
            <a:ext cx="7771774" cy="1362097"/>
          </a:xfrm>
          <a:prstGeom prst="rect">
            <a:avLst/>
          </a:prstGeom>
        </p:spPr>
        <p:txBody>
          <a:bodyPr lIns="81080" tIns="40540" rIns="81080" bIns="40540" anchor="t"/>
          <a:lstStyle>
            <a:lvl1pPr algn="l">
              <a:defRPr sz="36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956" y="2907058"/>
            <a:ext cx="7771774" cy="1500322"/>
          </a:xfrm>
          <a:prstGeom prst="rect">
            <a:avLst/>
          </a:prstGeom>
        </p:spPr>
        <p:txBody>
          <a:bodyPr lIns="81080" tIns="40540" rIns="81080" bIns="40540" anchor="b"/>
          <a:lstStyle>
            <a:lvl1pPr marL="0" indent="0">
              <a:buNone/>
              <a:defRPr sz="1800"/>
            </a:lvl1pPr>
            <a:lvl2pPr marL="405398" indent="0">
              <a:buNone/>
              <a:defRPr sz="1600"/>
            </a:lvl2pPr>
            <a:lvl3pPr marL="810773" indent="0">
              <a:buNone/>
              <a:defRPr sz="1400"/>
            </a:lvl3pPr>
            <a:lvl4pPr marL="1216157" indent="0">
              <a:buNone/>
              <a:defRPr sz="1200"/>
            </a:lvl4pPr>
            <a:lvl5pPr marL="1621542" indent="0">
              <a:buNone/>
              <a:defRPr sz="1200"/>
            </a:lvl5pPr>
            <a:lvl6pPr marL="2026927" indent="0">
              <a:buNone/>
              <a:defRPr sz="1200"/>
            </a:lvl6pPr>
            <a:lvl7pPr marL="2432313" indent="0">
              <a:buNone/>
              <a:defRPr sz="1200"/>
            </a:lvl7pPr>
            <a:lvl8pPr marL="2837702" indent="0">
              <a:buNone/>
              <a:defRPr sz="1200"/>
            </a:lvl8pPr>
            <a:lvl9pPr marL="3243084" indent="0">
              <a:buNone/>
              <a:defRPr sz="1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510014517"/>
      </p:ext>
    </p:extLst>
  </p:cSld>
  <p:clrMapOvr>
    <a:masterClrMapping/>
  </p:clrMapOvr>
  <p:transition spd="med">
    <p:strips dir="rd"/>
  </p:transition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80" tIns="40540" rIns="81080" bIns="40540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080" tIns="40540" rIns="81080" bIns="40540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1049845"/>
      </p:ext>
    </p:extLst>
  </p:cSld>
  <p:clrMapOvr>
    <a:masterClrMapping/>
  </p:clrMapOvr>
  <p:transition spd="med">
    <p:strips dir="rd"/>
  </p:transition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410" y="1534880"/>
            <a:ext cx="4040210" cy="639293"/>
          </a:xfrm>
          <a:prstGeom prst="rect">
            <a:avLst/>
          </a:prstGeom>
        </p:spPr>
        <p:txBody>
          <a:bodyPr lIns="81080" tIns="40540" rIns="81080" bIns="40540" anchor="b"/>
          <a:lstStyle>
            <a:lvl1pPr marL="0" indent="0">
              <a:buNone/>
              <a:defRPr sz="2100" b="1"/>
            </a:lvl1pPr>
            <a:lvl2pPr marL="405398" indent="0">
              <a:buNone/>
              <a:defRPr sz="1800" b="1"/>
            </a:lvl2pPr>
            <a:lvl3pPr marL="810773" indent="0">
              <a:buNone/>
              <a:defRPr sz="1600" b="1"/>
            </a:lvl3pPr>
            <a:lvl4pPr marL="1216157" indent="0">
              <a:buNone/>
              <a:defRPr sz="1400" b="1"/>
            </a:lvl4pPr>
            <a:lvl5pPr marL="1621542" indent="0">
              <a:buNone/>
              <a:defRPr sz="1400" b="1"/>
            </a:lvl5pPr>
            <a:lvl6pPr marL="2026927" indent="0">
              <a:buNone/>
              <a:defRPr sz="1400" b="1"/>
            </a:lvl6pPr>
            <a:lvl7pPr marL="2432313" indent="0">
              <a:buNone/>
              <a:defRPr sz="1400" b="1"/>
            </a:lvl7pPr>
            <a:lvl8pPr marL="2837702" indent="0">
              <a:buNone/>
              <a:defRPr sz="1400" b="1"/>
            </a:lvl8pPr>
            <a:lvl9pPr marL="3243084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410" y="2174174"/>
            <a:ext cx="4040210" cy="3952385"/>
          </a:xfrm>
          <a:prstGeom prst="rect">
            <a:avLst/>
          </a:prstGeom>
        </p:spPr>
        <p:txBody>
          <a:bodyPr lIns="81080" tIns="40540" rIns="81080" bIns="40540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4991" y="1534880"/>
            <a:ext cx="4041600" cy="639293"/>
          </a:xfrm>
          <a:prstGeom prst="rect">
            <a:avLst/>
          </a:prstGeom>
        </p:spPr>
        <p:txBody>
          <a:bodyPr lIns="81080" tIns="40540" rIns="81080" bIns="40540" anchor="b"/>
          <a:lstStyle>
            <a:lvl1pPr marL="0" indent="0">
              <a:buNone/>
              <a:defRPr sz="2100" b="1"/>
            </a:lvl1pPr>
            <a:lvl2pPr marL="405398" indent="0">
              <a:buNone/>
              <a:defRPr sz="1800" b="1"/>
            </a:lvl2pPr>
            <a:lvl3pPr marL="810773" indent="0">
              <a:buNone/>
              <a:defRPr sz="1600" b="1"/>
            </a:lvl3pPr>
            <a:lvl4pPr marL="1216157" indent="0">
              <a:buNone/>
              <a:defRPr sz="1400" b="1"/>
            </a:lvl4pPr>
            <a:lvl5pPr marL="1621542" indent="0">
              <a:buNone/>
              <a:defRPr sz="1400" b="1"/>
            </a:lvl5pPr>
            <a:lvl6pPr marL="2026927" indent="0">
              <a:buNone/>
              <a:defRPr sz="1400" b="1"/>
            </a:lvl6pPr>
            <a:lvl7pPr marL="2432313" indent="0">
              <a:buNone/>
              <a:defRPr sz="1400" b="1"/>
            </a:lvl7pPr>
            <a:lvl8pPr marL="2837702" indent="0">
              <a:buNone/>
              <a:defRPr sz="1400" b="1"/>
            </a:lvl8pPr>
            <a:lvl9pPr marL="3243084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4991" y="2174174"/>
            <a:ext cx="4041600" cy="3952385"/>
          </a:xfrm>
          <a:prstGeom prst="rect">
            <a:avLst/>
          </a:prstGeom>
        </p:spPr>
        <p:txBody>
          <a:bodyPr lIns="81080" tIns="40540" rIns="81080" bIns="40540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95619389"/>
      </p:ext>
    </p:extLst>
  </p:cSld>
  <p:clrMapOvr>
    <a:masterClrMapping/>
  </p:clrMapOvr>
  <p:transition spd="med">
    <p:strips dir="rd"/>
  </p:transition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98187715"/>
      </p:ext>
    </p:extLst>
  </p:cSld>
  <p:clrMapOvr>
    <a:masterClrMapping/>
  </p:clrMapOvr>
  <p:transition spd="med">
    <p:strips dir="rd"/>
  </p:transition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249807"/>
      </p:ext>
    </p:extLst>
  </p:cSld>
  <p:clrMapOvr>
    <a:masterClrMapping/>
  </p:clrMapOvr>
  <p:transition spd="med">
    <p:strips dir="rd"/>
  </p:transition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3576"/>
            <a:ext cx="3008608" cy="1161958"/>
          </a:xfrm>
          <a:prstGeom prst="rect">
            <a:avLst/>
          </a:prstGeom>
        </p:spPr>
        <p:txBody>
          <a:bodyPr lIns="81080" tIns="40540" rIns="81080" bIns="40540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4485" y="273571"/>
            <a:ext cx="5112131" cy="5852986"/>
          </a:xfrm>
          <a:prstGeom prst="rect">
            <a:avLst/>
          </a:prstGeom>
        </p:spPr>
        <p:txBody>
          <a:bodyPr lIns="81080" tIns="40540" rIns="81080" bIns="40540"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409" y="1435554"/>
            <a:ext cx="3008608" cy="4691027"/>
          </a:xfrm>
          <a:prstGeom prst="rect">
            <a:avLst/>
          </a:prstGeom>
        </p:spPr>
        <p:txBody>
          <a:bodyPr lIns="81080" tIns="40540" rIns="81080" bIns="40540"/>
          <a:lstStyle>
            <a:lvl1pPr marL="0" indent="0">
              <a:buNone/>
              <a:defRPr sz="1200"/>
            </a:lvl1pPr>
            <a:lvl2pPr marL="405398" indent="0">
              <a:buNone/>
              <a:defRPr sz="1100"/>
            </a:lvl2pPr>
            <a:lvl3pPr marL="810773" indent="0">
              <a:buNone/>
              <a:defRPr sz="900"/>
            </a:lvl3pPr>
            <a:lvl4pPr marL="1216157" indent="0">
              <a:buNone/>
              <a:defRPr sz="800"/>
            </a:lvl4pPr>
            <a:lvl5pPr marL="1621542" indent="0">
              <a:buNone/>
              <a:defRPr sz="800"/>
            </a:lvl5pPr>
            <a:lvl6pPr marL="2026927" indent="0">
              <a:buNone/>
              <a:defRPr sz="800"/>
            </a:lvl6pPr>
            <a:lvl7pPr marL="2432313" indent="0">
              <a:buNone/>
              <a:defRPr sz="800"/>
            </a:lvl7pPr>
            <a:lvl8pPr marL="2837702" indent="0">
              <a:buNone/>
              <a:defRPr sz="800"/>
            </a:lvl8pPr>
            <a:lvl9pPr marL="3243084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723110393"/>
      </p:ext>
    </p:extLst>
  </p:cSld>
  <p:clrMapOvr>
    <a:masterClrMapping/>
  </p:clrMapOvr>
  <p:transition spd="med">
    <p:strips dir="rd"/>
  </p:transition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098" y="4800456"/>
            <a:ext cx="5486122" cy="567300"/>
          </a:xfrm>
          <a:prstGeom prst="rect">
            <a:avLst/>
          </a:prstGeom>
        </p:spPr>
        <p:txBody>
          <a:bodyPr lIns="81080" tIns="40540" rIns="81080" bIns="40540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098" y="613376"/>
            <a:ext cx="5486122" cy="4113648"/>
          </a:xfrm>
          <a:prstGeom prst="rect">
            <a:avLst/>
          </a:prstGeom>
        </p:spPr>
        <p:txBody>
          <a:bodyPr lIns="81080" tIns="40540" rIns="81080" bIns="40540"/>
          <a:lstStyle>
            <a:lvl1pPr marL="0" indent="0">
              <a:buNone/>
              <a:defRPr sz="2800"/>
            </a:lvl1pPr>
            <a:lvl2pPr marL="405398" indent="0">
              <a:buNone/>
              <a:defRPr sz="2500"/>
            </a:lvl2pPr>
            <a:lvl3pPr marL="810773" indent="0">
              <a:buNone/>
              <a:defRPr sz="2100"/>
            </a:lvl3pPr>
            <a:lvl4pPr marL="1216157" indent="0">
              <a:buNone/>
              <a:defRPr sz="1800"/>
            </a:lvl4pPr>
            <a:lvl5pPr marL="1621542" indent="0">
              <a:buNone/>
              <a:defRPr sz="1800"/>
            </a:lvl5pPr>
            <a:lvl6pPr marL="2026927" indent="0">
              <a:buNone/>
              <a:defRPr sz="1800"/>
            </a:lvl6pPr>
            <a:lvl7pPr marL="2432313" indent="0">
              <a:buNone/>
              <a:defRPr sz="1800"/>
            </a:lvl7pPr>
            <a:lvl8pPr marL="2837702" indent="0">
              <a:buNone/>
              <a:defRPr sz="1800"/>
            </a:lvl8pPr>
            <a:lvl9pPr marL="3243084" indent="0">
              <a:buNone/>
              <a:defRPr sz="18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098" y="5367757"/>
            <a:ext cx="5486122" cy="804876"/>
          </a:xfrm>
          <a:prstGeom prst="rect">
            <a:avLst/>
          </a:prstGeom>
        </p:spPr>
        <p:txBody>
          <a:bodyPr lIns="81080" tIns="40540" rIns="81080" bIns="40540"/>
          <a:lstStyle>
            <a:lvl1pPr marL="0" indent="0">
              <a:buNone/>
              <a:defRPr sz="1200"/>
            </a:lvl1pPr>
            <a:lvl2pPr marL="405398" indent="0">
              <a:buNone/>
              <a:defRPr sz="1100"/>
            </a:lvl2pPr>
            <a:lvl3pPr marL="810773" indent="0">
              <a:buNone/>
              <a:defRPr sz="900"/>
            </a:lvl3pPr>
            <a:lvl4pPr marL="1216157" indent="0">
              <a:buNone/>
              <a:defRPr sz="800"/>
            </a:lvl4pPr>
            <a:lvl5pPr marL="1621542" indent="0">
              <a:buNone/>
              <a:defRPr sz="800"/>
            </a:lvl5pPr>
            <a:lvl6pPr marL="2026927" indent="0">
              <a:buNone/>
              <a:defRPr sz="800"/>
            </a:lvl6pPr>
            <a:lvl7pPr marL="2432313" indent="0">
              <a:buNone/>
              <a:defRPr sz="800"/>
            </a:lvl7pPr>
            <a:lvl8pPr marL="2837702" indent="0">
              <a:buNone/>
              <a:defRPr sz="800"/>
            </a:lvl8pPr>
            <a:lvl9pPr marL="3243084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754559734"/>
      </p:ext>
    </p:extLst>
  </p:cSld>
  <p:clrMapOvr>
    <a:masterClrMapping/>
  </p:clrMapOvr>
  <p:transition spd="med">
    <p:strips dir="rd"/>
  </p:transition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vert="eaVert"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5553734"/>
      </p:ext>
    </p:extLst>
  </p:cSld>
  <p:clrMapOvr>
    <a:masterClrMapping/>
  </p:clrMapOvr>
  <p:transition spd="med">
    <p:strips dir="rd"/>
  </p:transition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0341" y="275014"/>
            <a:ext cx="2056252" cy="5851545"/>
          </a:xfrm>
          <a:prstGeom prst="rect">
            <a:avLst/>
          </a:prstGeom>
        </p:spPr>
        <p:txBody>
          <a:bodyPr vert="eaVert"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12" y="275014"/>
            <a:ext cx="6039461" cy="5851545"/>
          </a:xfrm>
          <a:prstGeom prst="rect">
            <a:avLst/>
          </a:prstGeom>
        </p:spPr>
        <p:txBody>
          <a:bodyPr vert="eaVert"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78265962"/>
      </p:ext>
    </p:extLst>
  </p:cSld>
  <p:clrMapOvr>
    <a:masterClrMapping/>
  </p:clrMapOvr>
  <p:transition spd="med">
    <p:strips dir="r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92234741"/>
      </p:ext>
    </p:extLst>
  </p:cSld>
  <p:clrMapOvr>
    <a:masterClrMapping/>
  </p:clrMapOvr>
  <p:transition spd="med">
    <p:strips dir="rd"/>
  </p:transition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97"/>
            <a:ext cx="4048552" cy="2194329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52"/>
            <a:ext cx="4048552" cy="2194329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6421607"/>
      </p:ext>
    </p:extLst>
  </p:cSld>
  <p:clrMapOvr>
    <a:masterClrMapping/>
  </p:clrMapOvr>
  <p:transition spd="med">
    <p:strips dir="rd"/>
  </p:transition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4233701"/>
      </p:ext>
    </p:extLst>
  </p:cSld>
  <p:clrMapOvr>
    <a:masterClrMapping/>
  </p:clrMapOvr>
  <p:transition spd="med">
    <p:strips dir="rd"/>
  </p:transition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97"/>
            <a:ext cx="4048552" cy="2194329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52"/>
            <a:ext cx="4048552" cy="2194329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8607587"/>
      </p:ext>
    </p:extLst>
  </p:cSld>
  <p:clrMapOvr>
    <a:masterClrMapping/>
  </p:clrMapOvr>
  <p:transition spd="med">
    <p:strips dir="rd"/>
  </p:transition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Gráfico 2"/>
          <p:cNvSpPr>
            <a:spLocks noGrp="1"/>
          </p:cNvSpPr>
          <p:nvPr>
            <p:ph type="cha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447184752"/>
      </p:ext>
    </p:extLst>
  </p:cSld>
  <p:clrMapOvr>
    <a:masterClrMapping/>
  </p:clrMapOvr>
  <p:transition spd="med">
    <p:strips dir="rd"/>
  </p:transition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409" y="1599697"/>
            <a:ext cx="4047161" cy="2194329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97"/>
            <a:ext cx="4048552" cy="2194329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57409" y="3932252"/>
            <a:ext cx="4047161" cy="2194329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38039" y="3932252"/>
            <a:ext cx="4048552" cy="2194329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2410661"/>
      </p:ext>
    </p:extLst>
  </p:cSld>
  <p:clrMapOvr>
    <a:masterClrMapping/>
  </p:clrMapOvr>
  <p:transition spd="med">
    <p:strips dir="rd"/>
  </p:transition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80" tIns="40540" rIns="81080" bIns="4054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080" tIns="40540" rIns="81080" bIns="40540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463643098"/>
      </p:ext>
    </p:extLst>
  </p:cSld>
  <p:clrMapOvr>
    <a:masterClrMapping/>
  </p:clrMapOvr>
  <p:transition spd="med">
    <p:strips dir="rd"/>
  </p:transition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" y="0"/>
            <a:ext cx="4571305" cy="68580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accent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278" tIns="45637" rIns="91278" bIns="45637" anchor="ctr"/>
          <a:lstStyle/>
          <a:p>
            <a:pPr algn="ctr" defTabSz="912758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white">
          <a:xfrm>
            <a:off x="685418" y="990617"/>
            <a:ext cx="5181646" cy="1904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91278" tIns="45637" rIns="91278" bIns="45637" anchor="ctr"/>
          <a:lstStyle/>
          <a:p>
            <a:pPr algn="ctr" defTabSz="912758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0776" name="Rectangle 8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4187" y="2927213"/>
            <a:ext cx="4012404" cy="18242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278" tIns="45637" rIns="91278" bIns="45637" numCol="1" anchor="b" anchorCtr="0" compatLnSpc="1">
            <a:prstTxWarp prst="textNoShape">
              <a:avLst/>
            </a:prstTxWarp>
          </a:bodyPr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60780" name="AutoShape 12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421" y="990617"/>
            <a:ext cx="8230573" cy="1904920"/>
          </a:xfrm>
          <a:prstGeom prst="roundRect">
            <a:avLst>
              <a:gd name="adj" fmla="val 50000"/>
            </a:avLst>
          </a:prstGeom>
          <a:noFill/>
          <a:ln>
            <a:round/>
            <a:headEnd/>
            <a:tailEnd/>
          </a:ln>
        </p:spPr>
        <p:txBody>
          <a:bodyPr vert="horz" wrap="square" lIns="91278" tIns="45637" rIns="91278" bIns="45637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2438585" y="6250384"/>
            <a:ext cx="2129939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278" tIns="45637" rIns="91278" bIns="45637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defTabSz="912849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90598" y="6250384"/>
            <a:ext cx="2897384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278" tIns="45637" rIns="91278" bIns="45637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2849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000000"/>
              </a:solidFill>
            </a:endParaRP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76468" y="6250401"/>
            <a:ext cx="586706" cy="486669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278" tIns="45637" rIns="91278" bIns="45637" numCol="1" anchor="b" anchorCtr="0" compatLnSpc="1">
            <a:prstTxWarp prst="textNoShape">
              <a:avLst/>
            </a:prstTxWarp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defTabSz="912849" fontAlgn="base">
              <a:spcBef>
                <a:spcPct val="0"/>
              </a:spcBef>
              <a:spcAft>
                <a:spcPct val="0"/>
              </a:spcAft>
              <a:defRPr/>
            </a:pPr>
            <a:fld id="{BC9C0587-DC52-440F-9C7A-15A58950381A}" type="slidenum">
              <a:rPr lang="pt-BR" smtClean="0">
                <a:solidFill>
                  <a:srgbClr val="FFFFFF"/>
                </a:solidFill>
              </a:rPr>
              <a:pPr defTabSz="91284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2975616"/>
      </p:ext>
    </p:extLst>
  </p:cSld>
  <p:clrMapOvr>
    <a:masterClrMapping/>
  </p:clrMapOvr>
  <p:transition spd="med">
    <p:strips dir="rd"/>
  </p:transition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61675578"/>
      </p:ext>
    </p:extLst>
  </p:cSld>
  <p:clrMapOvr>
    <a:masterClrMapping/>
  </p:clrMapOvr>
  <p:transition spd="med">
    <p:strips dir="rd"/>
  </p:transition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956" y="4407395"/>
            <a:ext cx="7771774" cy="1362097"/>
          </a:xfrm>
          <a:prstGeom prst="rect">
            <a:avLst/>
          </a:prstGeom>
        </p:spPr>
        <p:txBody>
          <a:bodyPr lIns="81136" tIns="40568" rIns="81136" bIns="40568" anchor="t"/>
          <a:lstStyle>
            <a:lvl1pPr algn="l">
              <a:defRPr sz="36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956" y="2907058"/>
            <a:ext cx="7771774" cy="1500322"/>
          </a:xfrm>
          <a:prstGeom prst="rect">
            <a:avLst/>
          </a:prstGeom>
        </p:spPr>
        <p:txBody>
          <a:bodyPr lIns="81136" tIns="40568" rIns="81136" bIns="40568" anchor="b"/>
          <a:lstStyle>
            <a:lvl1pPr marL="0" indent="0">
              <a:buNone/>
              <a:defRPr sz="1800"/>
            </a:lvl1pPr>
            <a:lvl2pPr marL="405678" indent="0">
              <a:buNone/>
              <a:defRPr sz="1600"/>
            </a:lvl2pPr>
            <a:lvl3pPr marL="811340" indent="0">
              <a:buNone/>
              <a:defRPr sz="1400"/>
            </a:lvl3pPr>
            <a:lvl4pPr marL="1217009" indent="0">
              <a:buNone/>
              <a:defRPr sz="1200"/>
            </a:lvl4pPr>
            <a:lvl5pPr marL="1622677" indent="0">
              <a:buNone/>
              <a:defRPr sz="1200"/>
            </a:lvl5pPr>
            <a:lvl6pPr marL="2028346" indent="0">
              <a:buNone/>
              <a:defRPr sz="1200"/>
            </a:lvl6pPr>
            <a:lvl7pPr marL="2434015" indent="0">
              <a:buNone/>
              <a:defRPr sz="1200"/>
            </a:lvl7pPr>
            <a:lvl8pPr marL="2839688" indent="0">
              <a:buNone/>
              <a:defRPr sz="1200"/>
            </a:lvl8pPr>
            <a:lvl9pPr marL="3245353" indent="0">
              <a:buNone/>
              <a:defRPr sz="1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267129911"/>
      </p:ext>
    </p:extLst>
  </p:cSld>
  <p:clrMapOvr>
    <a:masterClrMapping/>
  </p:clrMapOvr>
  <p:transition spd="med">
    <p:strips dir="rd"/>
  </p:transition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136" tIns="40568" rIns="81136" bIns="40568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136" tIns="40568" rIns="81136" bIns="40568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9100979"/>
      </p:ext>
    </p:extLst>
  </p:cSld>
  <p:clrMapOvr>
    <a:masterClrMapping/>
  </p:clrMapOvr>
  <p:transition spd="med">
    <p:strips dir="r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956" y="4407421"/>
            <a:ext cx="7771774" cy="1362097"/>
          </a:xfrm>
          <a:prstGeom prst="rect">
            <a:avLst/>
          </a:prstGeom>
        </p:spPr>
        <p:txBody>
          <a:bodyPr lIns="80928" tIns="40464" rIns="80928" bIns="40464" anchor="t"/>
          <a:lstStyle>
            <a:lvl1pPr algn="l">
              <a:defRPr sz="36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956" y="2907058"/>
            <a:ext cx="7771774" cy="1500322"/>
          </a:xfrm>
          <a:prstGeom prst="rect">
            <a:avLst/>
          </a:prstGeom>
        </p:spPr>
        <p:txBody>
          <a:bodyPr lIns="80928" tIns="40464" rIns="80928" bIns="40464" anchor="b"/>
          <a:lstStyle>
            <a:lvl1pPr marL="0" indent="0">
              <a:buNone/>
              <a:defRPr sz="1800"/>
            </a:lvl1pPr>
            <a:lvl2pPr marL="404638" indent="0">
              <a:buNone/>
              <a:defRPr sz="1600"/>
            </a:lvl2pPr>
            <a:lvl3pPr marL="809236" indent="0">
              <a:buNone/>
              <a:defRPr sz="1400"/>
            </a:lvl3pPr>
            <a:lvl4pPr marL="1213852" indent="0">
              <a:buNone/>
              <a:defRPr sz="1200"/>
            </a:lvl4pPr>
            <a:lvl5pPr marL="1618465" indent="0">
              <a:buNone/>
              <a:defRPr sz="1200"/>
            </a:lvl5pPr>
            <a:lvl6pPr marL="2023080" indent="0">
              <a:buNone/>
              <a:defRPr sz="1200"/>
            </a:lvl6pPr>
            <a:lvl7pPr marL="2427698" indent="0">
              <a:buNone/>
              <a:defRPr sz="1200"/>
            </a:lvl7pPr>
            <a:lvl8pPr marL="2832316" indent="0">
              <a:buNone/>
              <a:defRPr sz="1200"/>
            </a:lvl8pPr>
            <a:lvl9pPr marL="3236930" indent="0">
              <a:buNone/>
              <a:defRPr sz="1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380206119"/>
      </p:ext>
    </p:extLst>
  </p:cSld>
  <p:clrMapOvr>
    <a:masterClrMapping/>
  </p:clrMapOvr>
  <p:transition spd="med">
    <p:strips dir="rd"/>
  </p:transition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410" y="1534880"/>
            <a:ext cx="4040210" cy="639293"/>
          </a:xfrm>
          <a:prstGeom prst="rect">
            <a:avLst/>
          </a:prstGeom>
        </p:spPr>
        <p:txBody>
          <a:bodyPr lIns="81136" tIns="40568" rIns="81136" bIns="40568" anchor="b"/>
          <a:lstStyle>
            <a:lvl1pPr marL="0" indent="0">
              <a:buNone/>
              <a:defRPr sz="2100" b="1"/>
            </a:lvl1pPr>
            <a:lvl2pPr marL="405678" indent="0">
              <a:buNone/>
              <a:defRPr sz="1800" b="1"/>
            </a:lvl2pPr>
            <a:lvl3pPr marL="811340" indent="0">
              <a:buNone/>
              <a:defRPr sz="1600" b="1"/>
            </a:lvl3pPr>
            <a:lvl4pPr marL="1217009" indent="0">
              <a:buNone/>
              <a:defRPr sz="1400" b="1"/>
            </a:lvl4pPr>
            <a:lvl5pPr marL="1622677" indent="0">
              <a:buNone/>
              <a:defRPr sz="1400" b="1"/>
            </a:lvl5pPr>
            <a:lvl6pPr marL="2028346" indent="0">
              <a:buNone/>
              <a:defRPr sz="1400" b="1"/>
            </a:lvl6pPr>
            <a:lvl7pPr marL="2434015" indent="0">
              <a:buNone/>
              <a:defRPr sz="1400" b="1"/>
            </a:lvl7pPr>
            <a:lvl8pPr marL="2839688" indent="0">
              <a:buNone/>
              <a:defRPr sz="1400" b="1"/>
            </a:lvl8pPr>
            <a:lvl9pPr marL="3245353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410" y="2174174"/>
            <a:ext cx="4040210" cy="3952385"/>
          </a:xfrm>
          <a:prstGeom prst="rect">
            <a:avLst/>
          </a:prstGeom>
        </p:spPr>
        <p:txBody>
          <a:bodyPr lIns="81136" tIns="40568" rIns="81136" bIns="40568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4991" y="1534880"/>
            <a:ext cx="4041600" cy="639293"/>
          </a:xfrm>
          <a:prstGeom prst="rect">
            <a:avLst/>
          </a:prstGeom>
        </p:spPr>
        <p:txBody>
          <a:bodyPr lIns="81136" tIns="40568" rIns="81136" bIns="40568" anchor="b"/>
          <a:lstStyle>
            <a:lvl1pPr marL="0" indent="0">
              <a:buNone/>
              <a:defRPr sz="2100" b="1"/>
            </a:lvl1pPr>
            <a:lvl2pPr marL="405678" indent="0">
              <a:buNone/>
              <a:defRPr sz="1800" b="1"/>
            </a:lvl2pPr>
            <a:lvl3pPr marL="811340" indent="0">
              <a:buNone/>
              <a:defRPr sz="1600" b="1"/>
            </a:lvl3pPr>
            <a:lvl4pPr marL="1217009" indent="0">
              <a:buNone/>
              <a:defRPr sz="1400" b="1"/>
            </a:lvl4pPr>
            <a:lvl5pPr marL="1622677" indent="0">
              <a:buNone/>
              <a:defRPr sz="1400" b="1"/>
            </a:lvl5pPr>
            <a:lvl6pPr marL="2028346" indent="0">
              <a:buNone/>
              <a:defRPr sz="1400" b="1"/>
            </a:lvl6pPr>
            <a:lvl7pPr marL="2434015" indent="0">
              <a:buNone/>
              <a:defRPr sz="1400" b="1"/>
            </a:lvl7pPr>
            <a:lvl8pPr marL="2839688" indent="0">
              <a:buNone/>
              <a:defRPr sz="1400" b="1"/>
            </a:lvl8pPr>
            <a:lvl9pPr marL="3245353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4991" y="2174174"/>
            <a:ext cx="4041600" cy="3952385"/>
          </a:xfrm>
          <a:prstGeom prst="rect">
            <a:avLst/>
          </a:prstGeom>
        </p:spPr>
        <p:txBody>
          <a:bodyPr lIns="81136" tIns="40568" rIns="81136" bIns="40568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31557536"/>
      </p:ext>
    </p:extLst>
  </p:cSld>
  <p:clrMapOvr>
    <a:masterClrMapping/>
  </p:clrMapOvr>
  <p:transition spd="med">
    <p:strips dir="rd"/>
  </p:transition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826959"/>
      </p:ext>
    </p:extLst>
  </p:cSld>
  <p:clrMapOvr>
    <a:masterClrMapping/>
  </p:clrMapOvr>
  <p:transition spd="med">
    <p:strips dir="rd"/>
  </p:transition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7176250"/>
      </p:ext>
    </p:extLst>
  </p:cSld>
  <p:clrMapOvr>
    <a:masterClrMapping/>
  </p:clrMapOvr>
  <p:transition spd="med">
    <p:strips dir="rd"/>
  </p:transition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3576"/>
            <a:ext cx="3008608" cy="1161958"/>
          </a:xfrm>
          <a:prstGeom prst="rect">
            <a:avLst/>
          </a:prstGeom>
        </p:spPr>
        <p:txBody>
          <a:bodyPr lIns="81136" tIns="40568" rIns="81136" bIns="40568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4478" y="273571"/>
            <a:ext cx="5112131" cy="5852986"/>
          </a:xfrm>
          <a:prstGeom prst="rect">
            <a:avLst/>
          </a:prstGeom>
        </p:spPr>
        <p:txBody>
          <a:bodyPr lIns="81136" tIns="40568" rIns="81136" bIns="40568"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409" y="1435547"/>
            <a:ext cx="3008608" cy="4691027"/>
          </a:xfrm>
          <a:prstGeom prst="rect">
            <a:avLst/>
          </a:prstGeom>
        </p:spPr>
        <p:txBody>
          <a:bodyPr lIns="81136" tIns="40568" rIns="81136" bIns="40568"/>
          <a:lstStyle>
            <a:lvl1pPr marL="0" indent="0">
              <a:buNone/>
              <a:defRPr sz="1200"/>
            </a:lvl1pPr>
            <a:lvl2pPr marL="405678" indent="0">
              <a:buNone/>
              <a:defRPr sz="1100"/>
            </a:lvl2pPr>
            <a:lvl3pPr marL="811340" indent="0">
              <a:buNone/>
              <a:defRPr sz="900"/>
            </a:lvl3pPr>
            <a:lvl4pPr marL="1217009" indent="0">
              <a:buNone/>
              <a:defRPr sz="800"/>
            </a:lvl4pPr>
            <a:lvl5pPr marL="1622677" indent="0">
              <a:buNone/>
              <a:defRPr sz="800"/>
            </a:lvl5pPr>
            <a:lvl6pPr marL="2028346" indent="0">
              <a:buNone/>
              <a:defRPr sz="800"/>
            </a:lvl6pPr>
            <a:lvl7pPr marL="2434015" indent="0">
              <a:buNone/>
              <a:defRPr sz="800"/>
            </a:lvl7pPr>
            <a:lvl8pPr marL="2839688" indent="0">
              <a:buNone/>
              <a:defRPr sz="800"/>
            </a:lvl8pPr>
            <a:lvl9pPr marL="3245353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211542283"/>
      </p:ext>
    </p:extLst>
  </p:cSld>
  <p:clrMapOvr>
    <a:masterClrMapping/>
  </p:clrMapOvr>
  <p:transition spd="med">
    <p:strips dir="rd"/>
  </p:transition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098" y="4800456"/>
            <a:ext cx="5486122" cy="567300"/>
          </a:xfrm>
          <a:prstGeom prst="rect">
            <a:avLst/>
          </a:prstGeom>
        </p:spPr>
        <p:txBody>
          <a:bodyPr lIns="81136" tIns="40568" rIns="81136" bIns="40568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098" y="613376"/>
            <a:ext cx="5486122" cy="4113648"/>
          </a:xfrm>
          <a:prstGeom prst="rect">
            <a:avLst/>
          </a:prstGeom>
        </p:spPr>
        <p:txBody>
          <a:bodyPr lIns="81136" tIns="40568" rIns="81136" bIns="40568"/>
          <a:lstStyle>
            <a:lvl1pPr marL="0" indent="0">
              <a:buNone/>
              <a:defRPr sz="2800"/>
            </a:lvl1pPr>
            <a:lvl2pPr marL="405678" indent="0">
              <a:buNone/>
              <a:defRPr sz="2500"/>
            </a:lvl2pPr>
            <a:lvl3pPr marL="811340" indent="0">
              <a:buNone/>
              <a:defRPr sz="2100"/>
            </a:lvl3pPr>
            <a:lvl4pPr marL="1217009" indent="0">
              <a:buNone/>
              <a:defRPr sz="1800"/>
            </a:lvl4pPr>
            <a:lvl5pPr marL="1622677" indent="0">
              <a:buNone/>
              <a:defRPr sz="1800"/>
            </a:lvl5pPr>
            <a:lvl6pPr marL="2028346" indent="0">
              <a:buNone/>
              <a:defRPr sz="1800"/>
            </a:lvl6pPr>
            <a:lvl7pPr marL="2434015" indent="0">
              <a:buNone/>
              <a:defRPr sz="1800"/>
            </a:lvl7pPr>
            <a:lvl8pPr marL="2839688" indent="0">
              <a:buNone/>
              <a:defRPr sz="1800"/>
            </a:lvl8pPr>
            <a:lvl9pPr marL="3245353" indent="0">
              <a:buNone/>
              <a:defRPr sz="18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098" y="5367757"/>
            <a:ext cx="5486122" cy="804876"/>
          </a:xfrm>
          <a:prstGeom prst="rect">
            <a:avLst/>
          </a:prstGeom>
        </p:spPr>
        <p:txBody>
          <a:bodyPr lIns="81136" tIns="40568" rIns="81136" bIns="40568"/>
          <a:lstStyle>
            <a:lvl1pPr marL="0" indent="0">
              <a:buNone/>
              <a:defRPr sz="1200"/>
            </a:lvl1pPr>
            <a:lvl2pPr marL="405678" indent="0">
              <a:buNone/>
              <a:defRPr sz="1100"/>
            </a:lvl2pPr>
            <a:lvl3pPr marL="811340" indent="0">
              <a:buNone/>
              <a:defRPr sz="900"/>
            </a:lvl3pPr>
            <a:lvl4pPr marL="1217009" indent="0">
              <a:buNone/>
              <a:defRPr sz="800"/>
            </a:lvl4pPr>
            <a:lvl5pPr marL="1622677" indent="0">
              <a:buNone/>
              <a:defRPr sz="800"/>
            </a:lvl5pPr>
            <a:lvl6pPr marL="2028346" indent="0">
              <a:buNone/>
              <a:defRPr sz="800"/>
            </a:lvl6pPr>
            <a:lvl7pPr marL="2434015" indent="0">
              <a:buNone/>
              <a:defRPr sz="800"/>
            </a:lvl7pPr>
            <a:lvl8pPr marL="2839688" indent="0">
              <a:buNone/>
              <a:defRPr sz="800"/>
            </a:lvl8pPr>
            <a:lvl9pPr marL="3245353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941866371"/>
      </p:ext>
    </p:extLst>
  </p:cSld>
  <p:clrMapOvr>
    <a:masterClrMapping/>
  </p:clrMapOvr>
  <p:transition spd="med">
    <p:strips dir="rd"/>
  </p:transition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vert="eaVert"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4921956"/>
      </p:ext>
    </p:extLst>
  </p:cSld>
  <p:clrMapOvr>
    <a:masterClrMapping/>
  </p:clrMapOvr>
  <p:transition spd="med">
    <p:strips dir="rd"/>
  </p:transition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0341" y="275014"/>
            <a:ext cx="2056252" cy="5851545"/>
          </a:xfrm>
          <a:prstGeom prst="rect">
            <a:avLst/>
          </a:prstGeom>
        </p:spPr>
        <p:txBody>
          <a:bodyPr vert="eaVert"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12" y="275014"/>
            <a:ext cx="6039461" cy="5851545"/>
          </a:xfrm>
          <a:prstGeom prst="rect">
            <a:avLst/>
          </a:prstGeom>
        </p:spPr>
        <p:txBody>
          <a:bodyPr vert="eaVert"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7722511"/>
      </p:ext>
    </p:extLst>
  </p:cSld>
  <p:clrMapOvr>
    <a:masterClrMapping/>
  </p:clrMapOvr>
  <p:transition spd="med">
    <p:strips dir="rd"/>
  </p:transition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90"/>
            <a:ext cx="4048552" cy="2194329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45"/>
            <a:ext cx="4048552" cy="2194329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0520640"/>
      </p:ext>
    </p:extLst>
  </p:cSld>
  <p:clrMapOvr>
    <a:masterClrMapping/>
  </p:clrMapOvr>
  <p:transition spd="med">
    <p:strips dir="rd"/>
  </p:transition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42937499"/>
      </p:ext>
    </p:extLst>
  </p:cSld>
  <p:clrMapOvr>
    <a:masterClrMapping/>
  </p:clrMapOvr>
  <p:transition spd="med">
    <p:strips dir="rd"/>
  </p:transition>
</p:sldLayout>
</file>

<file path=ppt/slideLayouts/slideLayout14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90"/>
            <a:ext cx="4048552" cy="2194329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45"/>
            <a:ext cx="4048552" cy="2194329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9245208"/>
      </p:ext>
    </p:extLst>
  </p:cSld>
  <p:clrMapOvr>
    <a:masterClrMapping/>
  </p:clrMapOvr>
  <p:transition spd="med">
    <p:strips dir="r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28" tIns="40464" rIns="80928" bIns="40464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0928" tIns="40464" rIns="80928" bIns="40464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3342313"/>
      </p:ext>
    </p:extLst>
  </p:cSld>
  <p:clrMapOvr>
    <a:masterClrMapping/>
  </p:clrMapOvr>
  <p:transition spd="med">
    <p:strips dir="rd"/>
  </p:transition>
</p:sldLayout>
</file>

<file path=ppt/slideLayouts/slideLayout150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Gráfico 2"/>
          <p:cNvSpPr>
            <a:spLocks noGrp="1"/>
          </p:cNvSpPr>
          <p:nvPr>
            <p:ph type="cha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529051265"/>
      </p:ext>
    </p:extLst>
  </p:cSld>
  <p:clrMapOvr>
    <a:masterClrMapping/>
  </p:clrMapOvr>
  <p:transition spd="med">
    <p:strips dir="rd"/>
  </p:transition>
</p:sldLayout>
</file>

<file path=ppt/slideLayouts/slideLayout15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409" y="1599690"/>
            <a:ext cx="4047161" cy="2194329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90"/>
            <a:ext cx="4048552" cy="2194329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57409" y="3932245"/>
            <a:ext cx="4047161" cy="2194329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38039" y="3932245"/>
            <a:ext cx="4048552" cy="2194329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2484011"/>
      </p:ext>
    </p:extLst>
  </p:cSld>
  <p:clrMapOvr>
    <a:masterClrMapping/>
  </p:clrMapOvr>
  <p:transition spd="med">
    <p:strips dir="rd"/>
  </p:transition>
</p:sldLayout>
</file>

<file path=ppt/slideLayouts/slideLayout15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136" tIns="40568" rIns="81136" bIns="40568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136" tIns="40568" rIns="81136" bIns="40568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79493942"/>
      </p:ext>
    </p:extLst>
  </p:cSld>
  <p:clrMapOvr>
    <a:masterClrMapping/>
  </p:clrMapOvr>
  <p:transition spd="med">
    <p:strips dir="rd"/>
  </p:transition>
</p:sldLayout>
</file>

<file path=ppt/slideLayouts/slideLayout1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" y="0"/>
            <a:ext cx="4571305" cy="68580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accent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350" tIns="45674" rIns="91350" bIns="45674" anchor="ctr"/>
          <a:lstStyle/>
          <a:p>
            <a:pPr algn="ctr" defTabSz="913487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white">
          <a:xfrm>
            <a:off x="685418" y="990617"/>
            <a:ext cx="5181646" cy="1904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91350" tIns="45674" rIns="91350" bIns="45674" anchor="ctr"/>
          <a:lstStyle/>
          <a:p>
            <a:pPr algn="ctr" defTabSz="913487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0776" name="Rectangle 8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4187" y="2927213"/>
            <a:ext cx="4012404" cy="18242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350" tIns="45674" rIns="91350" bIns="45674" numCol="1" anchor="b" anchorCtr="0" compatLnSpc="1">
            <a:prstTxWarp prst="textNoShape">
              <a:avLst/>
            </a:prstTxWarp>
          </a:bodyPr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60780" name="AutoShape 12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421" y="990617"/>
            <a:ext cx="8230573" cy="1904920"/>
          </a:xfrm>
          <a:prstGeom prst="roundRect">
            <a:avLst>
              <a:gd name="adj" fmla="val 50000"/>
            </a:avLst>
          </a:prstGeom>
          <a:noFill/>
          <a:ln>
            <a:round/>
            <a:headEnd/>
            <a:tailEnd/>
          </a:ln>
        </p:spPr>
        <p:txBody>
          <a:bodyPr vert="horz" wrap="square" lIns="91350" tIns="45674" rIns="91350" bIns="45674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2438585" y="6250384"/>
            <a:ext cx="2129939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350" tIns="45674" rIns="91350" bIns="45674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defTabSz="913579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90598" y="6250384"/>
            <a:ext cx="2897384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350" tIns="45674" rIns="91350" bIns="45674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3579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000000"/>
              </a:solidFill>
            </a:endParaRP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76468" y="6250393"/>
            <a:ext cx="586706" cy="486669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350" tIns="45674" rIns="91350" bIns="45674" numCol="1" anchor="b" anchorCtr="0" compatLnSpc="1">
            <a:prstTxWarp prst="textNoShape">
              <a:avLst/>
            </a:prstTxWarp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defTabSz="913579" fontAlgn="base">
              <a:spcBef>
                <a:spcPct val="0"/>
              </a:spcBef>
              <a:spcAft>
                <a:spcPct val="0"/>
              </a:spcAft>
              <a:defRPr/>
            </a:pPr>
            <a:fld id="{BC9C0587-DC52-440F-9C7A-15A58950381A}" type="slidenum">
              <a:rPr lang="pt-BR" smtClean="0">
                <a:solidFill>
                  <a:srgbClr val="FFFFFF"/>
                </a:solidFill>
              </a:rPr>
              <a:pPr defTabSz="91357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4413694"/>
      </p:ext>
    </p:extLst>
  </p:cSld>
  <p:clrMapOvr>
    <a:masterClrMapping/>
  </p:clrMapOvr>
  <p:transition spd="med">
    <p:strips dir="rd"/>
  </p:transition>
</p:sldLayout>
</file>

<file path=ppt/slideLayouts/slideLayout15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83346264"/>
      </p:ext>
    </p:extLst>
  </p:cSld>
  <p:clrMapOvr>
    <a:masterClrMapping/>
  </p:clrMapOvr>
  <p:transition spd="med">
    <p:strips dir="rd"/>
  </p:transition>
</p:sldLayout>
</file>

<file path=ppt/slideLayouts/slideLayout15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956" y="4407387"/>
            <a:ext cx="7771774" cy="1362097"/>
          </a:xfrm>
          <a:prstGeom prst="rect">
            <a:avLst/>
          </a:prstGeom>
        </p:spPr>
        <p:txBody>
          <a:bodyPr lIns="81200" tIns="40600" rIns="81200" bIns="40600" anchor="t"/>
          <a:lstStyle>
            <a:lvl1pPr algn="l">
              <a:defRPr sz="36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956" y="2907058"/>
            <a:ext cx="7771774" cy="1500322"/>
          </a:xfrm>
          <a:prstGeom prst="rect">
            <a:avLst/>
          </a:prstGeom>
        </p:spPr>
        <p:txBody>
          <a:bodyPr lIns="81200" tIns="40600" rIns="81200" bIns="40600" anchor="b"/>
          <a:lstStyle>
            <a:lvl1pPr marL="0" indent="0">
              <a:buNone/>
              <a:defRPr sz="1800"/>
            </a:lvl1pPr>
            <a:lvl2pPr marL="405998" indent="0">
              <a:buNone/>
              <a:defRPr sz="1600"/>
            </a:lvl2pPr>
            <a:lvl3pPr marL="811989" indent="0">
              <a:buNone/>
              <a:defRPr sz="1400"/>
            </a:lvl3pPr>
            <a:lvl4pPr marL="1217981" indent="0">
              <a:buNone/>
              <a:defRPr sz="1200"/>
            </a:lvl4pPr>
            <a:lvl5pPr marL="1623975" indent="0">
              <a:buNone/>
              <a:defRPr sz="1200"/>
            </a:lvl5pPr>
            <a:lvl6pPr marL="2029970" indent="0">
              <a:buNone/>
              <a:defRPr sz="1200"/>
            </a:lvl6pPr>
            <a:lvl7pPr marL="2435963" indent="0">
              <a:buNone/>
              <a:defRPr sz="1200"/>
            </a:lvl7pPr>
            <a:lvl8pPr marL="2841960" indent="0">
              <a:buNone/>
              <a:defRPr sz="1200"/>
            </a:lvl8pPr>
            <a:lvl9pPr marL="3247950" indent="0">
              <a:buNone/>
              <a:defRPr sz="1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820642717"/>
      </p:ext>
    </p:extLst>
  </p:cSld>
  <p:clrMapOvr>
    <a:masterClrMapping/>
  </p:clrMapOvr>
  <p:transition spd="med">
    <p:strips dir="rd"/>
  </p:transition>
</p:sldLayout>
</file>

<file path=ppt/slideLayouts/slideLayout1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200" tIns="40600" rIns="81200" bIns="40600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200" tIns="40600" rIns="81200" bIns="40600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5004807"/>
      </p:ext>
    </p:extLst>
  </p:cSld>
  <p:clrMapOvr>
    <a:masterClrMapping/>
  </p:clrMapOvr>
  <p:transition spd="med">
    <p:strips dir="rd"/>
  </p:transition>
</p:sldLayout>
</file>

<file path=ppt/slideLayouts/slideLayout15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410" y="1534880"/>
            <a:ext cx="4040210" cy="639293"/>
          </a:xfrm>
          <a:prstGeom prst="rect">
            <a:avLst/>
          </a:prstGeom>
        </p:spPr>
        <p:txBody>
          <a:bodyPr lIns="81200" tIns="40600" rIns="81200" bIns="40600" anchor="b"/>
          <a:lstStyle>
            <a:lvl1pPr marL="0" indent="0">
              <a:buNone/>
              <a:defRPr sz="2100" b="1"/>
            </a:lvl1pPr>
            <a:lvl2pPr marL="405998" indent="0">
              <a:buNone/>
              <a:defRPr sz="1800" b="1"/>
            </a:lvl2pPr>
            <a:lvl3pPr marL="811989" indent="0">
              <a:buNone/>
              <a:defRPr sz="1600" b="1"/>
            </a:lvl3pPr>
            <a:lvl4pPr marL="1217981" indent="0">
              <a:buNone/>
              <a:defRPr sz="1400" b="1"/>
            </a:lvl4pPr>
            <a:lvl5pPr marL="1623975" indent="0">
              <a:buNone/>
              <a:defRPr sz="1400" b="1"/>
            </a:lvl5pPr>
            <a:lvl6pPr marL="2029970" indent="0">
              <a:buNone/>
              <a:defRPr sz="1400" b="1"/>
            </a:lvl6pPr>
            <a:lvl7pPr marL="2435963" indent="0">
              <a:buNone/>
              <a:defRPr sz="1400" b="1"/>
            </a:lvl7pPr>
            <a:lvl8pPr marL="2841960" indent="0">
              <a:buNone/>
              <a:defRPr sz="1400" b="1"/>
            </a:lvl8pPr>
            <a:lvl9pPr marL="3247950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410" y="2174174"/>
            <a:ext cx="4040210" cy="3952385"/>
          </a:xfrm>
          <a:prstGeom prst="rect">
            <a:avLst/>
          </a:prstGeom>
        </p:spPr>
        <p:txBody>
          <a:bodyPr lIns="81200" tIns="40600" rIns="81200" bIns="40600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4991" y="1534880"/>
            <a:ext cx="4041600" cy="639293"/>
          </a:xfrm>
          <a:prstGeom prst="rect">
            <a:avLst/>
          </a:prstGeom>
        </p:spPr>
        <p:txBody>
          <a:bodyPr lIns="81200" tIns="40600" rIns="81200" bIns="40600" anchor="b"/>
          <a:lstStyle>
            <a:lvl1pPr marL="0" indent="0">
              <a:buNone/>
              <a:defRPr sz="2100" b="1"/>
            </a:lvl1pPr>
            <a:lvl2pPr marL="405998" indent="0">
              <a:buNone/>
              <a:defRPr sz="1800" b="1"/>
            </a:lvl2pPr>
            <a:lvl3pPr marL="811989" indent="0">
              <a:buNone/>
              <a:defRPr sz="1600" b="1"/>
            </a:lvl3pPr>
            <a:lvl4pPr marL="1217981" indent="0">
              <a:buNone/>
              <a:defRPr sz="1400" b="1"/>
            </a:lvl4pPr>
            <a:lvl5pPr marL="1623975" indent="0">
              <a:buNone/>
              <a:defRPr sz="1400" b="1"/>
            </a:lvl5pPr>
            <a:lvl6pPr marL="2029970" indent="0">
              <a:buNone/>
              <a:defRPr sz="1400" b="1"/>
            </a:lvl6pPr>
            <a:lvl7pPr marL="2435963" indent="0">
              <a:buNone/>
              <a:defRPr sz="1400" b="1"/>
            </a:lvl7pPr>
            <a:lvl8pPr marL="2841960" indent="0">
              <a:buNone/>
              <a:defRPr sz="1400" b="1"/>
            </a:lvl8pPr>
            <a:lvl9pPr marL="3247950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4991" y="2174174"/>
            <a:ext cx="4041600" cy="3952385"/>
          </a:xfrm>
          <a:prstGeom prst="rect">
            <a:avLst/>
          </a:prstGeom>
        </p:spPr>
        <p:txBody>
          <a:bodyPr lIns="81200" tIns="40600" rIns="81200" bIns="40600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9165184"/>
      </p:ext>
    </p:extLst>
  </p:cSld>
  <p:clrMapOvr>
    <a:masterClrMapping/>
  </p:clrMapOvr>
  <p:transition spd="med">
    <p:strips dir="rd"/>
  </p:transition>
</p:sldLayout>
</file>

<file path=ppt/slideLayouts/slideLayout15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5266203"/>
      </p:ext>
    </p:extLst>
  </p:cSld>
  <p:clrMapOvr>
    <a:masterClrMapping/>
  </p:clrMapOvr>
  <p:transition spd="med">
    <p:strips dir="rd"/>
  </p:transition>
</p:sldLayout>
</file>

<file path=ppt/slideLayouts/slideLayout15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75876786"/>
      </p:ext>
    </p:extLst>
  </p:cSld>
  <p:clrMapOvr>
    <a:masterClrMapping/>
  </p:clrMapOvr>
  <p:transition spd="med">
    <p:strips dir="r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410" y="1534880"/>
            <a:ext cx="4040210" cy="639293"/>
          </a:xfrm>
          <a:prstGeom prst="rect">
            <a:avLst/>
          </a:prstGeom>
        </p:spPr>
        <p:txBody>
          <a:bodyPr lIns="80928" tIns="40464" rIns="80928" bIns="40464" anchor="b"/>
          <a:lstStyle>
            <a:lvl1pPr marL="0" indent="0">
              <a:buNone/>
              <a:defRPr sz="2100" b="1"/>
            </a:lvl1pPr>
            <a:lvl2pPr marL="404638" indent="0">
              <a:buNone/>
              <a:defRPr sz="1800" b="1"/>
            </a:lvl2pPr>
            <a:lvl3pPr marL="809236" indent="0">
              <a:buNone/>
              <a:defRPr sz="1600" b="1"/>
            </a:lvl3pPr>
            <a:lvl4pPr marL="1213852" indent="0">
              <a:buNone/>
              <a:defRPr sz="1400" b="1"/>
            </a:lvl4pPr>
            <a:lvl5pPr marL="1618465" indent="0">
              <a:buNone/>
              <a:defRPr sz="1400" b="1"/>
            </a:lvl5pPr>
            <a:lvl6pPr marL="2023080" indent="0">
              <a:buNone/>
              <a:defRPr sz="1400" b="1"/>
            </a:lvl6pPr>
            <a:lvl7pPr marL="2427698" indent="0">
              <a:buNone/>
              <a:defRPr sz="1400" b="1"/>
            </a:lvl7pPr>
            <a:lvl8pPr marL="2832316" indent="0">
              <a:buNone/>
              <a:defRPr sz="1400" b="1"/>
            </a:lvl8pPr>
            <a:lvl9pPr marL="3236930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410" y="2174174"/>
            <a:ext cx="4040210" cy="3952385"/>
          </a:xfrm>
          <a:prstGeom prst="rect">
            <a:avLst/>
          </a:prstGeom>
        </p:spPr>
        <p:txBody>
          <a:bodyPr lIns="80928" tIns="40464" rIns="80928" bIns="40464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4991" y="1534880"/>
            <a:ext cx="4041600" cy="639293"/>
          </a:xfrm>
          <a:prstGeom prst="rect">
            <a:avLst/>
          </a:prstGeom>
        </p:spPr>
        <p:txBody>
          <a:bodyPr lIns="80928" tIns="40464" rIns="80928" bIns="40464" anchor="b"/>
          <a:lstStyle>
            <a:lvl1pPr marL="0" indent="0">
              <a:buNone/>
              <a:defRPr sz="2100" b="1"/>
            </a:lvl1pPr>
            <a:lvl2pPr marL="404638" indent="0">
              <a:buNone/>
              <a:defRPr sz="1800" b="1"/>
            </a:lvl2pPr>
            <a:lvl3pPr marL="809236" indent="0">
              <a:buNone/>
              <a:defRPr sz="1600" b="1"/>
            </a:lvl3pPr>
            <a:lvl4pPr marL="1213852" indent="0">
              <a:buNone/>
              <a:defRPr sz="1400" b="1"/>
            </a:lvl4pPr>
            <a:lvl5pPr marL="1618465" indent="0">
              <a:buNone/>
              <a:defRPr sz="1400" b="1"/>
            </a:lvl5pPr>
            <a:lvl6pPr marL="2023080" indent="0">
              <a:buNone/>
              <a:defRPr sz="1400" b="1"/>
            </a:lvl6pPr>
            <a:lvl7pPr marL="2427698" indent="0">
              <a:buNone/>
              <a:defRPr sz="1400" b="1"/>
            </a:lvl7pPr>
            <a:lvl8pPr marL="2832316" indent="0">
              <a:buNone/>
              <a:defRPr sz="1400" b="1"/>
            </a:lvl8pPr>
            <a:lvl9pPr marL="3236930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4991" y="2174174"/>
            <a:ext cx="4041600" cy="3952385"/>
          </a:xfrm>
          <a:prstGeom prst="rect">
            <a:avLst/>
          </a:prstGeom>
        </p:spPr>
        <p:txBody>
          <a:bodyPr lIns="80928" tIns="40464" rIns="80928" bIns="40464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9602014"/>
      </p:ext>
    </p:extLst>
  </p:cSld>
  <p:clrMapOvr>
    <a:masterClrMapping/>
  </p:clrMapOvr>
  <p:transition spd="med">
    <p:strips dir="rd"/>
  </p:transition>
</p:sldLayout>
</file>

<file path=ppt/slideLayouts/slideLayout16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3576"/>
            <a:ext cx="3008608" cy="1161958"/>
          </a:xfrm>
          <a:prstGeom prst="rect">
            <a:avLst/>
          </a:prstGeom>
        </p:spPr>
        <p:txBody>
          <a:bodyPr lIns="81200" tIns="40600" rIns="81200" bIns="40600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4470" y="273571"/>
            <a:ext cx="5112131" cy="5852986"/>
          </a:xfrm>
          <a:prstGeom prst="rect">
            <a:avLst/>
          </a:prstGeom>
        </p:spPr>
        <p:txBody>
          <a:bodyPr lIns="81200" tIns="40600" rIns="81200" bIns="40600"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409" y="1435539"/>
            <a:ext cx="3008608" cy="4691027"/>
          </a:xfrm>
          <a:prstGeom prst="rect">
            <a:avLst/>
          </a:prstGeom>
        </p:spPr>
        <p:txBody>
          <a:bodyPr lIns="81200" tIns="40600" rIns="81200" bIns="40600"/>
          <a:lstStyle>
            <a:lvl1pPr marL="0" indent="0">
              <a:buNone/>
              <a:defRPr sz="1200"/>
            </a:lvl1pPr>
            <a:lvl2pPr marL="405998" indent="0">
              <a:buNone/>
              <a:defRPr sz="1100"/>
            </a:lvl2pPr>
            <a:lvl3pPr marL="811989" indent="0">
              <a:buNone/>
              <a:defRPr sz="900"/>
            </a:lvl3pPr>
            <a:lvl4pPr marL="1217981" indent="0">
              <a:buNone/>
              <a:defRPr sz="800"/>
            </a:lvl4pPr>
            <a:lvl5pPr marL="1623975" indent="0">
              <a:buNone/>
              <a:defRPr sz="800"/>
            </a:lvl5pPr>
            <a:lvl6pPr marL="2029970" indent="0">
              <a:buNone/>
              <a:defRPr sz="800"/>
            </a:lvl6pPr>
            <a:lvl7pPr marL="2435963" indent="0">
              <a:buNone/>
              <a:defRPr sz="800"/>
            </a:lvl7pPr>
            <a:lvl8pPr marL="2841960" indent="0">
              <a:buNone/>
              <a:defRPr sz="800"/>
            </a:lvl8pPr>
            <a:lvl9pPr marL="3247950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328208981"/>
      </p:ext>
    </p:extLst>
  </p:cSld>
  <p:clrMapOvr>
    <a:masterClrMapping/>
  </p:clrMapOvr>
  <p:transition spd="med">
    <p:strips dir="rd"/>
  </p:transition>
</p:sldLayout>
</file>

<file path=ppt/slideLayouts/slideLayout16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098" y="4800456"/>
            <a:ext cx="5486122" cy="567300"/>
          </a:xfrm>
          <a:prstGeom prst="rect">
            <a:avLst/>
          </a:prstGeom>
        </p:spPr>
        <p:txBody>
          <a:bodyPr lIns="81200" tIns="40600" rIns="81200" bIns="40600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098" y="613376"/>
            <a:ext cx="5486122" cy="4113648"/>
          </a:xfrm>
          <a:prstGeom prst="rect">
            <a:avLst/>
          </a:prstGeom>
        </p:spPr>
        <p:txBody>
          <a:bodyPr lIns="81200" tIns="40600" rIns="81200" bIns="40600"/>
          <a:lstStyle>
            <a:lvl1pPr marL="0" indent="0">
              <a:buNone/>
              <a:defRPr sz="2800"/>
            </a:lvl1pPr>
            <a:lvl2pPr marL="405998" indent="0">
              <a:buNone/>
              <a:defRPr sz="2500"/>
            </a:lvl2pPr>
            <a:lvl3pPr marL="811989" indent="0">
              <a:buNone/>
              <a:defRPr sz="2100"/>
            </a:lvl3pPr>
            <a:lvl4pPr marL="1217981" indent="0">
              <a:buNone/>
              <a:defRPr sz="1800"/>
            </a:lvl4pPr>
            <a:lvl5pPr marL="1623975" indent="0">
              <a:buNone/>
              <a:defRPr sz="1800"/>
            </a:lvl5pPr>
            <a:lvl6pPr marL="2029970" indent="0">
              <a:buNone/>
              <a:defRPr sz="1800"/>
            </a:lvl6pPr>
            <a:lvl7pPr marL="2435963" indent="0">
              <a:buNone/>
              <a:defRPr sz="1800"/>
            </a:lvl7pPr>
            <a:lvl8pPr marL="2841960" indent="0">
              <a:buNone/>
              <a:defRPr sz="1800"/>
            </a:lvl8pPr>
            <a:lvl9pPr marL="3247950" indent="0">
              <a:buNone/>
              <a:defRPr sz="18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098" y="5367757"/>
            <a:ext cx="5486122" cy="804876"/>
          </a:xfrm>
          <a:prstGeom prst="rect">
            <a:avLst/>
          </a:prstGeom>
        </p:spPr>
        <p:txBody>
          <a:bodyPr lIns="81200" tIns="40600" rIns="81200" bIns="40600"/>
          <a:lstStyle>
            <a:lvl1pPr marL="0" indent="0">
              <a:buNone/>
              <a:defRPr sz="1200"/>
            </a:lvl1pPr>
            <a:lvl2pPr marL="405998" indent="0">
              <a:buNone/>
              <a:defRPr sz="1100"/>
            </a:lvl2pPr>
            <a:lvl3pPr marL="811989" indent="0">
              <a:buNone/>
              <a:defRPr sz="900"/>
            </a:lvl3pPr>
            <a:lvl4pPr marL="1217981" indent="0">
              <a:buNone/>
              <a:defRPr sz="800"/>
            </a:lvl4pPr>
            <a:lvl5pPr marL="1623975" indent="0">
              <a:buNone/>
              <a:defRPr sz="800"/>
            </a:lvl5pPr>
            <a:lvl6pPr marL="2029970" indent="0">
              <a:buNone/>
              <a:defRPr sz="800"/>
            </a:lvl6pPr>
            <a:lvl7pPr marL="2435963" indent="0">
              <a:buNone/>
              <a:defRPr sz="800"/>
            </a:lvl7pPr>
            <a:lvl8pPr marL="2841960" indent="0">
              <a:buNone/>
              <a:defRPr sz="800"/>
            </a:lvl8pPr>
            <a:lvl9pPr marL="3247950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210914581"/>
      </p:ext>
    </p:extLst>
  </p:cSld>
  <p:clrMapOvr>
    <a:masterClrMapping/>
  </p:clrMapOvr>
  <p:transition spd="med">
    <p:strips dir="rd"/>
  </p:transition>
</p:sldLayout>
</file>

<file path=ppt/slideLayouts/slideLayout16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vert="eaVert"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08339268"/>
      </p:ext>
    </p:extLst>
  </p:cSld>
  <p:clrMapOvr>
    <a:masterClrMapping/>
  </p:clrMapOvr>
  <p:transition spd="med">
    <p:strips dir="rd"/>
  </p:transition>
</p:sldLayout>
</file>

<file path=ppt/slideLayouts/slideLayout16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0341" y="275014"/>
            <a:ext cx="2056252" cy="5851545"/>
          </a:xfrm>
          <a:prstGeom prst="rect">
            <a:avLst/>
          </a:prstGeom>
        </p:spPr>
        <p:txBody>
          <a:bodyPr vert="eaVert"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12" y="275014"/>
            <a:ext cx="6039461" cy="5851545"/>
          </a:xfrm>
          <a:prstGeom prst="rect">
            <a:avLst/>
          </a:prstGeom>
        </p:spPr>
        <p:txBody>
          <a:bodyPr vert="eaVert"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0980131"/>
      </p:ext>
    </p:extLst>
  </p:cSld>
  <p:clrMapOvr>
    <a:masterClrMapping/>
  </p:clrMapOvr>
  <p:transition spd="med">
    <p:strips dir="rd"/>
  </p:transition>
</p:sldLayout>
</file>

<file path=ppt/slideLayouts/slideLayout16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82"/>
            <a:ext cx="4048552" cy="2194329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37"/>
            <a:ext cx="4048552" cy="2194329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12006816"/>
      </p:ext>
    </p:extLst>
  </p:cSld>
  <p:clrMapOvr>
    <a:masterClrMapping/>
  </p:clrMapOvr>
  <p:transition spd="med">
    <p:strips dir="rd"/>
  </p:transition>
</p:sldLayout>
</file>

<file path=ppt/slideLayouts/slideLayout16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36947039"/>
      </p:ext>
    </p:extLst>
  </p:cSld>
  <p:clrMapOvr>
    <a:masterClrMapping/>
  </p:clrMapOvr>
  <p:transition spd="med">
    <p:strips dir="rd"/>
  </p:transition>
</p:sldLayout>
</file>

<file path=ppt/slideLayouts/slideLayout16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82"/>
            <a:ext cx="4048552" cy="2194329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37"/>
            <a:ext cx="4048552" cy="2194329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241133"/>
      </p:ext>
    </p:extLst>
  </p:cSld>
  <p:clrMapOvr>
    <a:masterClrMapping/>
  </p:clrMapOvr>
  <p:transition spd="med">
    <p:strips dir="rd"/>
  </p:transition>
</p:sldLayout>
</file>

<file path=ppt/slideLayouts/slideLayout167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Gráfico 2"/>
          <p:cNvSpPr>
            <a:spLocks noGrp="1"/>
          </p:cNvSpPr>
          <p:nvPr>
            <p:ph type="cha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2941266027"/>
      </p:ext>
    </p:extLst>
  </p:cSld>
  <p:clrMapOvr>
    <a:masterClrMapping/>
  </p:clrMapOvr>
  <p:transition spd="med">
    <p:strips dir="rd"/>
  </p:transition>
</p:sldLayout>
</file>

<file path=ppt/slideLayouts/slideLayout16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409" y="1599682"/>
            <a:ext cx="4047161" cy="2194329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82"/>
            <a:ext cx="4048552" cy="2194329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57409" y="3932237"/>
            <a:ext cx="4047161" cy="2194329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38039" y="3932237"/>
            <a:ext cx="4048552" cy="2194329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6012338"/>
      </p:ext>
    </p:extLst>
  </p:cSld>
  <p:clrMapOvr>
    <a:masterClrMapping/>
  </p:clrMapOvr>
  <p:transition spd="med">
    <p:strips dir="rd"/>
  </p:transition>
</p:sldLayout>
</file>

<file path=ppt/slideLayouts/slideLayout169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200" tIns="40600" rIns="81200" bIns="406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200" tIns="40600" rIns="81200" bIns="40600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1257734102"/>
      </p:ext>
    </p:extLst>
  </p:cSld>
  <p:clrMapOvr>
    <a:masterClrMapping/>
  </p:clrMapOvr>
  <p:transition spd="med">
    <p:strips dir="rd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0689931"/>
      </p:ext>
    </p:extLst>
  </p:cSld>
  <p:clrMapOvr>
    <a:masterClrMapping/>
  </p:clrMapOvr>
  <p:transition spd="med">
    <p:strips dir="rd"/>
  </p:transition>
</p:sldLayout>
</file>

<file path=ppt/slideLayouts/slideLayout17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0" y="0"/>
            <a:ext cx="4571305" cy="68580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accent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431" tIns="45715" rIns="91431" bIns="45715" anchor="ctr"/>
          <a:lstStyle/>
          <a:p>
            <a:pPr algn="ctr" defTabSz="914309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white">
          <a:xfrm>
            <a:off x="685418" y="990617"/>
            <a:ext cx="5181646" cy="1904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91431" tIns="45715" rIns="91431" bIns="45715" anchor="ctr"/>
          <a:lstStyle/>
          <a:p>
            <a:pPr algn="ctr" defTabSz="914309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0776" name="Rectangle 8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4187" y="2927213"/>
            <a:ext cx="4012404" cy="18242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431" tIns="45715" rIns="91431" bIns="45715" numCol="1" anchor="b" anchorCtr="0" compatLnSpc="1">
            <a:prstTxWarp prst="textNoShape">
              <a:avLst/>
            </a:prstTxWarp>
          </a:bodyPr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60780" name="AutoShape 12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418" y="990617"/>
            <a:ext cx="8230573" cy="1904920"/>
          </a:xfrm>
          <a:prstGeom prst="roundRect">
            <a:avLst>
              <a:gd name="adj" fmla="val 50000"/>
            </a:avLst>
          </a:prstGeom>
          <a:noFill/>
          <a:ln>
            <a:round/>
            <a:headEnd/>
            <a:tailEnd/>
          </a:ln>
        </p:spPr>
        <p:txBody>
          <a:bodyPr vert="horz" wrap="square" lIns="91431" tIns="45715" rIns="91431" bIns="45715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2438585" y="6250384"/>
            <a:ext cx="2129939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31" tIns="45715" rIns="91431" bIns="45715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90598" y="6250384"/>
            <a:ext cx="2897384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31" tIns="45715" rIns="91431" bIns="45715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000000"/>
              </a:solidFill>
            </a:endParaRP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76468" y="6250384"/>
            <a:ext cx="586706" cy="486669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431" tIns="45715" rIns="91431" bIns="45715" numCol="1" anchor="b" anchorCtr="0" compatLnSpc="1">
            <a:prstTxWarp prst="textNoShape">
              <a:avLst/>
            </a:prstTxWarp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fld id="{BC9C0587-DC52-440F-9C7A-15A58950381A}" type="slidenum">
              <a:rPr lang="pt-BR">
                <a:solidFill>
                  <a:srgbClr val="FFFFFF"/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563023"/>
      </p:ext>
    </p:extLst>
  </p:cSld>
  <p:clrMapOvr>
    <a:masterClrMapping/>
  </p:clrMapOvr>
  <p:transition spd="med">
    <p:strips dir="rd"/>
  </p:transition>
</p:sldLayout>
</file>

<file path=ppt/slideLayouts/slideLayout17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39672874"/>
      </p:ext>
    </p:extLst>
  </p:cSld>
  <p:clrMapOvr>
    <a:masterClrMapping/>
  </p:clrMapOvr>
  <p:transition spd="med">
    <p:strips dir="rd"/>
  </p:transition>
</p:sldLayout>
</file>

<file path=ppt/slideLayouts/slideLayout17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956" y="4407378"/>
            <a:ext cx="7771774" cy="1362097"/>
          </a:xfrm>
          <a:prstGeom prst="rect">
            <a:avLst/>
          </a:prstGeom>
        </p:spPr>
        <p:txBody>
          <a:bodyPr lIns="81272" tIns="40636" rIns="81272" bIns="40636" anchor="t"/>
          <a:lstStyle>
            <a:lvl1pPr algn="l">
              <a:defRPr sz="36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956" y="2907056"/>
            <a:ext cx="7771774" cy="1500322"/>
          </a:xfrm>
          <a:prstGeom prst="rect">
            <a:avLst/>
          </a:prstGeom>
        </p:spPr>
        <p:txBody>
          <a:bodyPr lIns="81272" tIns="40636" rIns="81272" bIns="40636" anchor="b"/>
          <a:lstStyle>
            <a:lvl1pPr marL="0" indent="0">
              <a:buNone/>
              <a:defRPr sz="1800"/>
            </a:lvl1pPr>
            <a:lvl2pPr marL="406359" indent="0">
              <a:buNone/>
              <a:defRPr sz="1600"/>
            </a:lvl2pPr>
            <a:lvl3pPr marL="812719" indent="0">
              <a:buNone/>
              <a:defRPr sz="1400"/>
            </a:lvl3pPr>
            <a:lvl4pPr marL="1219078" indent="0">
              <a:buNone/>
              <a:defRPr sz="1200"/>
            </a:lvl4pPr>
            <a:lvl5pPr marL="1625437" indent="0">
              <a:buNone/>
              <a:defRPr sz="1200"/>
            </a:lvl5pPr>
            <a:lvl6pPr marL="2031797" indent="0">
              <a:buNone/>
              <a:defRPr sz="1200"/>
            </a:lvl6pPr>
            <a:lvl7pPr marL="2438156" indent="0">
              <a:buNone/>
              <a:defRPr sz="1200"/>
            </a:lvl7pPr>
            <a:lvl8pPr marL="2844516" indent="0">
              <a:buNone/>
              <a:defRPr sz="1200"/>
            </a:lvl8pPr>
            <a:lvl9pPr marL="3250875" indent="0">
              <a:buNone/>
              <a:defRPr sz="1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746092289"/>
      </p:ext>
    </p:extLst>
  </p:cSld>
  <p:clrMapOvr>
    <a:masterClrMapping/>
  </p:clrMapOvr>
  <p:transition spd="med">
    <p:strips dir="rd"/>
  </p:transition>
</p:sldLayout>
</file>

<file path=ppt/slideLayouts/slideLayout1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272" tIns="40636" rIns="81272" bIns="40636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272" tIns="40636" rIns="81272" bIns="40636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4944487"/>
      </p:ext>
    </p:extLst>
  </p:cSld>
  <p:clrMapOvr>
    <a:masterClrMapping/>
  </p:clrMapOvr>
  <p:transition spd="med">
    <p:strips dir="rd"/>
  </p:transition>
</p:sldLayout>
</file>

<file path=ppt/slideLayouts/slideLayout17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410" y="1534879"/>
            <a:ext cx="4040210" cy="639293"/>
          </a:xfrm>
          <a:prstGeom prst="rect">
            <a:avLst/>
          </a:prstGeom>
        </p:spPr>
        <p:txBody>
          <a:bodyPr lIns="81272" tIns="40636" rIns="81272" bIns="40636" anchor="b"/>
          <a:lstStyle>
            <a:lvl1pPr marL="0" indent="0">
              <a:buNone/>
              <a:defRPr sz="2100" b="1"/>
            </a:lvl1pPr>
            <a:lvl2pPr marL="406359" indent="0">
              <a:buNone/>
              <a:defRPr sz="1800" b="1"/>
            </a:lvl2pPr>
            <a:lvl3pPr marL="812719" indent="0">
              <a:buNone/>
              <a:defRPr sz="1600" b="1"/>
            </a:lvl3pPr>
            <a:lvl4pPr marL="1219078" indent="0">
              <a:buNone/>
              <a:defRPr sz="1400" b="1"/>
            </a:lvl4pPr>
            <a:lvl5pPr marL="1625437" indent="0">
              <a:buNone/>
              <a:defRPr sz="1400" b="1"/>
            </a:lvl5pPr>
            <a:lvl6pPr marL="2031797" indent="0">
              <a:buNone/>
              <a:defRPr sz="1400" b="1"/>
            </a:lvl6pPr>
            <a:lvl7pPr marL="2438156" indent="0">
              <a:buNone/>
              <a:defRPr sz="1400" b="1"/>
            </a:lvl7pPr>
            <a:lvl8pPr marL="2844516" indent="0">
              <a:buNone/>
              <a:defRPr sz="1400" b="1"/>
            </a:lvl8pPr>
            <a:lvl9pPr marL="3250875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410" y="2174172"/>
            <a:ext cx="4040210" cy="3952385"/>
          </a:xfrm>
          <a:prstGeom prst="rect">
            <a:avLst/>
          </a:prstGeom>
        </p:spPr>
        <p:txBody>
          <a:bodyPr lIns="81272" tIns="40636" rIns="81272" bIns="40636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4991" y="1534879"/>
            <a:ext cx="4041600" cy="639293"/>
          </a:xfrm>
          <a:prstGeom prst="rect">
            <a:avLst/>
          </a:prstGeom>
        </p:spPr>
        <p:txBody>
          <a:bodyPr lIns="81272" tIns="40636" rIns="81272" bIns="40636" anchor="b"/>
          <a:lstStyle>
            <a:lvl1pPr marL="0" indent="0">
              <a:buNone/>
              <a:defRPr sz="2100" b="1"/>
            </a:lvl1pPr>
            <a:lvl2pPr marL="406359" indent="0">
              <a:buNone/>
              <a:defRPr sz="1800" b="1"/>
            </a:lvl2pPr>
            <a:lvl3pPr marL="812719" indent="0">
              <a:buNone/>
              <a:defRPr sz="1600" b="1"/>
            </a:lvl3pPr>
            <a:lvl4pPr marL="1219078" indent="0">
              <a:buNone/>
              <a:defRPr sz="1400" b="1"/>
            </a:lvl4pPr>
            <a:lvl5pPr marL="1625437" indent="0">
              <a:buNone/>
              <a:defRPr sz="1400" b="1"/>
            </a:lvl5pPr>
            <a:lvl6pPr marL="2031797" indent="0">
              <a:buNone/>
              <a:defRPr sz="1400" b="1"/>
            </a:lvl6pPr>
            <a:lvl7pPr marL="2438156" indent="0">
              <a:buNone/>
              <a:defRPr sz="1400" b="1"/>
            </a:lvl7pPr>
            <a:lvl8pPr marL="2844516" indent="0">
              <a:buNone/>
              <a:defRPr sz="1400" b="1"/>
            </a:lvl8pPr>
            <a:lvl9pPr marL="3250875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4991" y="2174172"/>
            <a:ext cx="4041600" cy="3952385"/>
          </a:xfrm>
          <a:prstGeom prst="rect">
            <a:avLst/>
          </a:prstGeom>
        </p:spPr>
        <p:txBody>
          <a:bodyPr lIns="81272" tIns="40636" rIns="81272" bIns="40636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4687991"/>
      </p:ext>
    </p:extLst>
  </p:cSld>
  <p:clrMapOvr>
    <a:masterClrMapping/>
  </p:clrMapOvr>
  <p:transition spd="med">
    <p:strips dir="rd"/>
  </p:transition>
</p:sldLayout>
</file>

<file path=ppt/slideLayouts/slideLayout17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294013"/>
      </p:ext>
    </p:extLst>
  </p:cSld>
  <p:clrMapOvr>
    <a:masterClrMapping/>
  </p:clrMapOvr>
  <p:transition spd="med">
    <p:strips dir="rd"/>
  </p:transition>
</p:sldLayout>
</file>

<file path=ppt/slideLayouts/slideLayout1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29567441"/>
      </p:ext>
    </p:extLst>
  </p:cSld>
  <p:clrMapOvr>
    <a:masterClrMapping/>
  </p:clrMapOvr>
  <p:transition spd="med">
    <p:strips dir="rd"/>
  </p:transition>
</p:sldLayout>
</file>

<file path=ppt/slideLayouts/slideLayout17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3572"/>
            <a:ext cx="3008608" cy="1161958"/>
          </a:xfrm>
          <a:prstGeom prst="rect">
            <a:avLst/>
          </a:prstGeom>
        </p:spPr>
        <p:txBody>
          <a:bodyPr lIns="81272" tIns="40636" rIns="81272" bIns="40636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4461" y="273571"/>
            <a:ext cx="5112131" cy="5852986"/>
          </a:xfrm>
          <a:prstGeom prst="rect">
            <a:avLst/>
          </a:prstGeom>
        </p:spPr>
        <p:txBody>
          <a:bodyPr lIns="81272" tIns="40636" rIns="81272" bIns="40636"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409" y="1435530"/>
            <a:ext cx="3008608" cy="4691027"/>
          </a:xfrm>
          <a:prstGeom prst="rect">
            <a:avLst/>
          </a:prstGeom>
        </p:spPr>
        <p:txBody>
          <a:bodyPr lIns="81272" tIns="40636" rIns="81272" bIns="40636"/>
          <a:lstStyle>
            <a:lvl1pPr marL="0" indent="0">
              <a:buNone/>
              <a:defRPr sz="1200"/>
            </a:lvl1pPr>
            <a:lvl2pPr marL="406359" indent="0">
              <a:buNone/>
              <a:defRPr sz="1100"/>
            </a:lvl2pPr>
            <a:lvl3pPr marL="812719" indent="0">
              <a:buNone/>
              <a:defRPr sz="900"/>
            </a:lvl3pPr>
            <a:lvl4pPr marL="1219078" indent="0">
              <a:buNone/>
              <a:defRPr sz="800"/>
            </a:lvl4pPr>
            <a:lvl5pPr marL="1625437" indent="0">
              <a:buNone/>
              <a:defRPr sz="800"/>
            </a:lvl5pPr>
            <a:lvl6pPr marL="2031797" indent="0">
              <a:buNone/>
              <a:defRPr sz="800"/>
            </a:lvl6pPr>
            <a:lvl7pPr marL="2438156" indent="0">
              <a:buNone/>
              <a:defRPr sz="800"/>
            </a:lvl7pPr>
            <a:lvl8pPr marL="2844516" indent="0">
              <a:buNone/>
              <a:defRPr sz="800"/>
            </a:lvl8pPr>
            <a:lvl9pPr marL="3250875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626684266"/>
      </p:ext>
    </p:extLst>
  </p:cSld>
  <p:clrMapOvr>
    <a:masterClrMapping/>
  </p:clrMapOvr>
  <p:transition spd="med">
    <p:strips dir="rd"/>
  </p:transition>
</p:sldLayout>
</file>

<file path=ppt/slideLayouts/slideLayout17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097" y="4800456"/>
            <a:ext cx="5486122" cy="567300"/>
          </a:xfrm>
          <a:prstGeom prst="rect">
            <a:avLst/>
          </a:prstGeom>
        </p:spPr>
        <p:txBody>
          <a:bodyPr lIns="81272" tIns="40636" rIns="81272" bIns="40636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097" y="613376"/>
            <a:ext cx="5486122" cy="4113648"/>
          </a:xfrm>
          <a:prstGeom prst="rect">
            <a:avLst/>
          </a:prstGeom>
        </p:spPr>
        <p:txBody>
          <a:bodyPr lIns="81272" tIns="40636" rIns="81272" bIns="40636"/>
          <a:lstStyle>
            <a:lvl1pPr marL="0" indent="0">
              <a:buNone/>
              <a:defRPr sz="2800"/>
            </a:lvl1pPr>
            <a:lvl2pPr marL="406359" indent="0">
              <a:buNone/>
              <a:defRPr sz="2500"/>
            </a:lvl2pPr>
            <a:lvl3pPr marL="812719" indent="0">
              <a:buNone/>
              <a:defRPr sz="2100"/>
            </a:lvl3pPr>
            <a:lvl4pPr marL="1219078" indent="0">
              <a:buNone/>
              <a:defRPr sz="1800"/>
            </a:lvl4pPr>
            <a:lvl5pPr marL="1625437" indent="0">
              <a:buNone/>
              <a:defRPr sz="1800"/>
            </a:lvl5pPr>
            <a:lvl6pPr marL="2031797" indent="0">
              <a:buNone/>
              <a:defRPr sz="1800"/>
            </a:lvl6pPr>
            <a:lvl7pPr marL="2438156" indent="0">
              <a:buNone/>
              <a:defRPr sz="1800"/>
            </a:lvl7pPr>
            <a:lvl8pPr marL="2844516" indent="0">
              <a:buNone/>
              <a:defRPr sz="1800"/>
            </a:lvl8pPr>
            <a:lvl9pPr marL="3250875" indent="0">
              <a:buNone/>
              <a:defRPr sz="18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097" y="5367757"/>
            <a:ext cx="5486122" cy="804876"/>
          </a:xfrm>
          <a:prstGeom prst="rect">
            <a:avLst/>
          </a:prstGeom>
        </p:spPr>
        <p:txBody>
          <a:bodyPr lIns="81272" tIns="40636" rIns="81272" bIns="40636"/>
          <a:lstStyle>
            <a:lvl1pPr marL="0" indent="0">
              <a:buNone/>
              <a:defRPr sz="1200"/>
            </a:lvl1pPr>
            <a:lvl2pPr marL="406359" indent="0">
              <a:buNone/>
              <a:defRPr sz="1100"/>
            </a:lvl2pPr>
            <a:lvl3pPr marL="812719" indent="0">
              <a:buNone/>
              <a:defRPr sz="900"/>
            </a:lvl3pPr>
            <a:lvl4pPr marL="1219078" indent="0">
              <a:buNone/>
              <a:defRPr sz="800"/>
            </a:lvl4pPr>
            <a:lvl5pPr marL="1625437" indent="0">
              <a:buNone/>
              <a:defRPr sz="800"/>
            </a:lvl5pPr>
            <a:lvl6pPr marL="2031797" indent="0">
              <a:buNone/>
              <a:defRPr sz="800"/>
            </a:lvl6pPr>
            <a:lvl7pPr marL="2438156" indent="0">
              <a:buNone/>
              <a:defRPr sz="800"/>
            </a:lvl7pPr>
            <a:lvl8pPr marL="2844516" indent="0">
              <a:buNone/>
              <a:defRPr sz="800"/>
            </a:lvl8pPr>
            <a:lvl9pPr marL="3250875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254112086"/>
      </p:ext>
    </p:extLst>
  </p:cSld>
  <p:clrMapOvr>
    <a:masterClrMapping/>
  </p:clrMapOvr>
  <p:transition spd="med">
    <p:strips dir="rd"/>
  </p:transition>
</p:sldLayout>
</file>

<file path=ppt/slideLayouts/slideLayout17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vert="eaVert"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6673947"/>
      </p:ext>
    </p:extLst>
  </p:cSld>
  <p:clrMapOvr>
    <a:masterClrMapping/>
  </p:clrMapOvr>
  <p:transition spd="med">
    <p:strips dir="rd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2834565"/>
      </p:ext>
    </p:extLst>
  </p:cSld>
  <p:clrMapOvr>
    <a:masterClrMapping/>
  </p:clrMapOvr>
  <p:transition spd="med">
    <p:strips dir="rd"/>
  </p:transition>
</p:sldLayout>
</file>

<file path=ppt/slideLayouts/slideLayout18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0339" y="275012"/>
            <a:ext cx="2056252" cy="5851545"/>
          </a:xfrm>
          <a:prstGeom prst="rect">
            <a:avLst/>
          </a:prstGeom>
        </p:spPr>
        <p:txBody>
          <a:bodyPr vert="eaVert"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275012"/>
            <a:ext cx="6039461" cy="5851545"/>
          </a:xfrm>
          <a:prstGeom prst="rect">
            <a:avLst/>
          </a:prstGeom>
        </p:spPr>
        <p:txBody>
          <a:bodyPr vert="eaVert"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1510698"/>
      </p:ext>
    </p:extLst>
  </p:cSld>
  <p:clrMapOvr>
    <a:masterClrMapping/>
  </p:clrMapOvr>
  <p:transition spd="med">
    <p:strips dir="rd"/>
  </p:transition>
</p:sldLayout>
</file>

<file path=ppt/slideLayouts/slideLayout18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73"/>
            <a:ext cx="4048552" cy="2194329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28"/>
            <a:ext cx="4048552" cy="2194329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8153856"/>
      </p:ext>
    </p:extLst>
  </p:cSld>
  <p:clrMapOvr>
    <a:masterClrMapping/>
  </p:clrMapOvr>
  <p:transition spd="med">
    <p:strips dir="rd"/>
  </p:transition>
</p:sldLayout>
</file>

<file path=ppt/slideLayouts/slideLayout18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5289976"/>
      </p:ext>
    </p:extLst>
  </p:cSld>
  <p:clrMapOvr>
    <a:masterClrMapping/>
  </p:clrMapOvr>
  <p:transition spd="med">
    <p:strips dir="rd"/>
  </p:transition>
</p:sldLayout>
</file>

<file path=ppt/slideLayouts/slideLayout18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73"/>
            <a:ext cx="4048552" cy="2194329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28"/>
            <a:ext cx="4048552" cy="2194329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4197117"/>
      </p:ext>
    </p:extLst>
  </p:cSld>
  <p:clrMapOvr>
    <a:masterClrMapping/>
  </p:clrMapOvr>
  <p:transition spd="med">
    <p:strips dir="rd"/>
  </p:transition>
</p:sldLayout>
</file>

<file path=ppt/slideLayouts/slideLayout184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Gráfico 2"/>
          <p:cNvSpPr>
            <a:spLocks noGrp="1"/>
          </p:cNvSpPr>
          <p:nvPr>
            <p:ph type="cha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2930905706"/>
      </p:ext>
    </p:extLst>
  </p:cSld>
  <p:clrMapOvr>
    <a:masterClrMapping/>
  </p:clrMapOvr>
  <p:transition spd="med">
    <p:strips dir="rd"/>
  </p:transition>
</p:sldLayout>
</file>

<file path=ppt/slideLayouts/slideLayout18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409" y="1599673"/>
            <a:ext cx="4047161" cy="2194329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673"/>
            <a:ext cx="4048552" cy="2194329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57409" y="3932228"/>
            <a:ext cx="4047161" cy="2194329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38039" y="3932228"/>
            <a:ext cx="4048552" cy="2194329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693308"/>
      </p:ext>
    </p:extLst>
  </p:cSld>
  <p:clrMapOvr>
    <a:masterClrMapping/>
  </p:clrMapOvr>
  <p:transition spd="med">
    <p:strips dir="rd"/>
  </p:transition>
</p:sldLayout>
</file>

<file path=ppt/slideLayouts/slideLayout186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2"/>
            <a:ext cx="8229182" cy="1143240"/>
          </a:xfrm>
          <a:prstGeom prst="rect">
            <a:avLst/>
          </a:prstGeom>
        </p:spPr>
        <p:txBody>
          <a:bodyPr lIns="81272" tIns="40636" rIns="81272" bIns="40636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272" tIns="40636" rIns="81272" bIns="40636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3866619150"/>
      </p:ext>
    </p:extLst>
  </p:cSld>
  <p:clrMapOvr>
    <a:masterClrMapping/>
  </p:clrMapOvr>
  <p:transition spd="med">
    <p:strips dir="rd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3576"/>
            <a:ext cx="3008608" cy="1161958"/>
          </a:xfrm>
          <a:prstGeom prst="rect">
            <a:avLst/>
          </a:prstGeom>
        </p:spPr>
        <p:txBody>
          <a:bodyPr lIns="80928" tIns="40464" rIns="80928" bIns="40464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4504" y="273571"/>
            <a:ext cx="5112131" cy="5852986"/>
          </a:xfrm>
          <a:prstGeom prst="rect">
            <a:avLst/>
          </a:prstGeom>
        </p:spPr>
        <p:txBody>
          <a:bodyPr lIns="80928" tIns="40464" rIns="80928" bIns="40464"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409" y="1435573"/>
            <a:ext cx="3008608" cy="4691027"/>
          </a:xfrm>
          <a:prstGeom prst="rect">
            <a:avLst/>
          </a:prstGeom>
        </p:spPr>
        <p:txBody>
          <a:bodyPr lIns="80928" tIns="40464" rIns="80928" bIns="40464"/>
          <a:lstStyle>
            <a:lvl1pPr marL="0" indent="0">
              <a:buNone/>
              <a:defRPr sz="1200"/>
            </a:lvl1pPr>
            <a:lvl2pPr marL="404638" indent="0">
              <a:buNone/>
              <a:defRPr sz="1100"/>
            </a:lvl2pPr>
            <a:lvl3pPr marL="809236" indent="0">
              <a:buNone/>
              <a:defRPr sz="900"/>
            </a:lvl3pPr>
            <a:lvl4pPr marL="1213852" indent="0">
              <a:buNone/>
              <a:defRPr sz="800"/>
            </a:lvl4pPr>
            <a:lvl5pPr marL="1618465" indent="0">
              <a:buNone/>
              <a:defRPr sz="800"/>
            </a:lvl5pPr>
            <a:lvl6pPr marL="2023080" indent="0">
              <a:buNone/>
              <a:defRPr sz="800"/>
            </a:lvl6pPr>
            <a:lvl7pPr marL="2427698" indent="0">
              <a:buNone/>
              <a:defRPr sz="800"/>
            </a:lvl7pPr>
            <a:lvl8pPr marL="2832316" indent="0">
              <a:buNone/>
              <a:defRPr sz="800"/>
            </a:lvl8pPr>
            <a:lvl9pPr marL="3236930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587015902"/>
      </p:ext>
    </p:extLst>
  </p:cSld>
  <p:clrMapOvr>
    <a:masterClrMapping/>
  </p:clrMapOvr>
  <p:transition spd="med">
    <p:strips dir="r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7" name="Título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098" y="4800456"/>
            <a:ext cx="5486122" cy="567300"/>
          </a:xfrm>
          <a:prstGeom prst="rect">
            <a:avLst/>
          </a:prstGeom>
        </p:spPr>
        <p:txBody>
          <a:bodyPr lIns="80928" tIns="40464" rIns="80928" bIns="40464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098" y="613376"/>
            <a:ext cx="5486122" cy="4113648"/>
          </a:xfrm>
          <a:prstGeom prst="rect">
            <a:avLst/>
          </a:prstGeom>
        </p:spPr>
        <p:txBody>
          <a:bodyPr lIns="80928" tIns="40464" rIns="80928" bIns="40464"/>
          <a:lstStyle>
            <a:lvl1pPr marL="0" indent="0">
              <a:buNone/>
              <a:defRPr sz="2800"/>
            </a:lvl1pPr>
            <a:lvl2pPr marL="404638" indent="0">
              <a:buNone/>
              <a:defRPr sz="2500"/>
            </a:lvl2pPr>
            <a:lvl3pPr marL="809236" indent="0">
              <a:buNone/>
              <a:defRPr sz="2100"/>
            </a:lvl3pPr>
            <a:lvl4pPr marL="1213852" indent="0">
              <a:buNone/>
              <a:defRPr sz="1800"/>
            </a:lvl4pPr>
            <a:lvl5pPr marL="1618465" indent="0">
              <a:buNone/>
              <a:defRPr sz="1800"/>
            </a:lvl5pPr>
            <a:lvl6pPr marL="2023080" indent="0">
              <a:buNone/>
              <a:defRPr sz="1800"/>
            </a:lvl6pPr>
            <a:lvl7pPr marL="2427698" indent="0">
              <a:buNone/>
              <a:defRPr sz="1800"/>
            </a:lvl7pPr>
            <a:lvl8pPr marL="2832316" indent="0">
              <a:buNone/>
              <a:defRPr sz="1800"/>
            </a:lvl8pPr>
            <a:lvl9pPr marL="3236930" indent="0">
              <a:buNone/>
              <a:defRPr sz="18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098" y="5367757"/>
            <a:ext cx="5486122" cy="804876"/>
          </a:xfrm>
          <a:prstGeom prst="rect">
            <a:avLst/>
          </a:prstGeom>
        </p:spPr>
        <p:txBody>
          <a:bodyPr lIns="80928" tIns="40464" rIns="80928" bIns="40464"/>
          <a:lstStyle>
            <a:lvl1pPr marL="0" indent="0">
              <a:buNone/>
              <a:defRPr sz="1200"/>
            </a:lvl1pPr>
            <a:lvl2pPr marL="404638" indent="0">
              <a:buNone/>
              <a:defRPr sz="1100"/>
            </a:lvl2pPr>
            <a:lvl3pPr marL="809236" indent="0">
              <a:buNone/>
              <a:defRPr sz="900"/>
            </a:lvl3pPr>
            <a:lvl4pPr marL="1213852" indent="0">
              <a:buNone/>
              <a:defRPr sz="800"/>
            </a:lvl4pPr>
            <a:lvl5pPr marL="1618465" indent="0">
              <a:buNone/>
              <a:defRPr sz="800"/>
            </a:lvl5pPr>
            <a:lvl6pPr marL="2023080" indent="0">
              <a:buNone/>
              <a:defRPr sz="800"/>
            </a:lvl6pPr>
            <a:lvl7pPr marL="2427698" indent="0">
              <a:buNone/>
              <a:defRPr sz="800"/>
            </a:lvl7pPr>
            <a:lvl8pPr marL="2832316" indent="0">
              <a:buNone/>
              <a:defRPr sz="800"/>
            </a:lvl8pPr>
            <a:lvl9pPr marL="3236930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580673620"/>
      </p:ext>
    </p:extLst>
  </p:cSld>
  <p:clrMapOvr>
    <a:masterClrMapping/>
  </p:clrMapOvr>
  <p:transition spd="med">
    <p:strips dir="rd"/>
  </p:transition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vert="eaVert"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8164264"/>
      </p:ext>
    </p:extLst>
  </p:cSld>
  <p:clrMapOvr>
    <a:masterClrMapping/>
  </p:clrMapOvr>
  <p:transition spd="med">
    <p:strips dir="rd"/>
  </p:transition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0341" y="275014"/>
            <a:ext cx="2056252" cy="5851545"/>
          </a:xfrm>
          <a:prstGeom prst="rect">
            <a:avLst/>
          </a:prstGeom>
        </p:spPr>
        <p:txBody>
          <a:bodyPr vert="eaVert"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12" y="275014"/>
            <a:ext cx="6039461" cy="5851545"/>
          </a:xfrm>
          <a:prstGeom prst="rect">
            <a:avLst/>
          </a:prstGeom>
        </p:spPr>
        <p:txBody>
          <a:bodyPr vert="eaVert"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4806471"/>
      </p:ext>
    </p:extLst>
  </p:cSld>
  <p:clrMapOvr>
    <a:masterClrMapping/>
  </p:clrMapOvr>
  <p:transition spd="med">
    <p:strips dir="rd"/>
  </p:transition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16"/>
            <a:ext cx="4048552" cy="2194329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71"/>
            <a:ext cx="4048552" cy="2194329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5546390"/>
      </p:ext>
    </p:extLst>
  </p:cSld>
  <p:clrMapOvr>
    <a:masterClrMapping/>
  </p:clrMapOvr>
  <p:transition spd="med">
    <p:strips dir="rd"/>
  </p:transition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9307816"/>
      </p:ext>
    </p:extLst>
  </p:cSld>
  <p:clrMapOvr>
    <a:masterClrMapping/>
  </p:clrMapOvr>
  <p:transition spd="med">
    <p:strips dir="rd"/>
  </p:transition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16"/>
            <a:ext cx="4048552" cy="2194329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71"/>
            <a:ext cx="4048552" cy="2194329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9048840"/>
      </p:ext>
    </p:extLst>
  </p:cSld>
  <p:clrMapOvr>
    <a:masterClrMapping/>
  </p:clrMapOvr>
  <p:transition spd="med">
    <p:strips dir="rd"/>
  </p:transition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Gráfico 2"/>
          <p:cNvSpPr>
            <a:spLocks noGrp="1"/>
          </p:cNvSpPr>
          <p:nvPr>
            <p:ph type="cha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3485119992"/>
      </p:ext>
    </p:extLst>
  </p:cSld>
  <p:clrMapOvr>
    <a:masterClrMapping/>
  </p:clrMapOvr>
  <p:transition spd="med">
    <p:strips dir="rd"/>
  </p:transition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409" y="1599716"/>
            <a:ext cx="4047161" cy="2194329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16"/>
            <a:ext cx="4048552" cy="2194329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57409" y="3932271"/>
            <a:ext cx="4047161" cy="2194329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38039" y="3932271"/>
            <a:ext cx="4048552" cy="2194329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7817034"/>
      </p:ext>
    </p:extLst>
  </p:cSld>
  <p:clrMapOvr>
    <a:masterClrMapping/>
  </p:clrMapOvr>
  <p:transition spd="med">
    <p:strips dir="rd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28" tIns="40464" rIns="80928" bIns="4046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0928" tIns="40464" rIns="80928" bIns="40464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1213470009"/>
      </p:ext>
    </p:extLst>
  </p:cSld>
  <p:clrMapOvr>
    <a:masterClrMapping/>
  </p:clrMapOvr>
  <p:transition spd="med">
    <p:strips dir="rd"/>
  </p:transition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" y="0"/>
            <a:ext cx="4571305" cy="68580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accent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062" tIns="45528" rIns="91062" bIns="45528" anchor="ctr"/>
          <a:lstStyle/>
          <a:p>
            <a:pPr algn="ctr" defTabSz="910571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white">
          <a:xfrm>
            <a:off x="685418" y="990617"/>
            <a:ext cx="5181646" cy="1904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91062" tIns="45528" rIns="91062" bIns="45528" anchor="ctr"/>
          <a:lstStyle/>
          <a:p>
            <a:pPr algn="ctr" defTabSz="910571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0776" name="Rectangle 8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4187" y="2927213"/>
            <a:ext cx="4012404" cy="18242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062" tIns="45528" rIns="91062" bIns="45528" numCol="1" anchor="b" anchorCtr="0" compatLnSpc="1">
            <a:prstTxWarp prst="textNoShape">
              <a:avLst/>
            </a:prstTxWarp>
          </a:bodyPr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60780" name="AutoShape 12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421" y="990617"/>
            <a:ext cx="8230573" cy="1904920"/>
          </a:xfrm>
          <a:prstGeom prst="roundRect">
            <a:avLst>
              <a:gd name="adj" fmla="val 50000"/>
            </a:avLst>
          </a:prstGeom>
          <a:noFill/>
          <a:ln>
            <a:round/>
            <a:headEnd/>
            <a:tailEnd/>
          </a:ln>
        </p:spPr>
        <p:txBody>
          <a:bodyPr vert="horz" wrap="square" lIns="91062" tIns="45528" rIns="91062" bIns="45528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2438585" y="6250384"/>
            <a:ext cx="2129939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062" tIns="45528" rIns="91062" bIns="45528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defTabSz="910662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90598" y="6250384"/>
            <a:ext cx="2897384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062" tIns="45528" rIns="91062" bIns="45528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0662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000000"/>
              </a:solidFill>
            </a:endParaRP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76468" y="6250425"/>
            <a:ext cx="586706" cy="486669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062" tIns="45528" rIns="91062" bIns="45528" numCol="1" anchor="b" anchorCtr="0" compatLnSpc="1">
            <a:prstTxWarp prst="textNoShape">
              <a:avLst/>
            </a:prstTxWarp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defTabSz="910662" fontAlgn="base">
              <a:spcBef>
                <a:spcPct val="0"/>
              </a:spcBef>
              <a:spcAft>
                <a:spcPct val="0"/>
              </a:spcAft>
              <a:defRPr/>
            </a:pPr>
            <a:fld id="{BC9C0587-DC52-440F-9C7A-15A58950381A}" type="slidenum">
              <a:rPr lang="pt-BR" smtClean="0">
                <a:solidFill>
                  <a:srgbClr val="FFFFFF"/>
                </a:solidFill>
              </a:rPr>
              <a:pPr defTabSz="910662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5360309"/>
      </p:ext>
    </p:extLst>
  </p:cSld>
  <p:clrMapOvr>
    <a:masterClrMapping/>
  </p:clrMapOvr>
  <p:transition spd="med">
    <p:strips dir="r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376" y="1059717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3922713" y="2931715"/>
            <a:ext cx="4572000" cy="1454888"/>
          </a:xfrm>
        </p:spPr>
        <p:txBody>
          <a:bodyPr lIns="91053" rIns="91053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7" name="Divisa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53" tIns="45523" rIns="91053" bIns="45523"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8" name="Divisa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53" tIns="45523" rIns="91053" bIns="45523"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7372400"/>
      </p:ext>
    </p:extLst>
  </p:cSld>
  <p:clrMapOvr>
    <a:masterClrMapping/>
  </p:clrMapOvr>
  <p:transition spd="med">
    <p:strips dir="rd"/>
  </p:transition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956" y="4407419"/>
            <a:ext cx="7771774" cy="1362097"/>
          </a:xfrm>
          <a:prstGeom prst="rect">
            <a:avLst/>
          </a:prstGeom>
        </p:spPr>
        <p:txBody>
          <a:bodyPr lIns="80944" tIns="40472" rIns="80944" bIns="40472" anchor="t"/>
          <a:lstStyle>
            <a:lvl1pPr algn="l">
              <a:defRPr sz="36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956" y="2907058"/>
            <a:ext cx="7771774" cy="1500322"/>
          </a:xfrm>
          <a:prstGeom prst="rect">
            <a:avLst/>
          </a:prstGeom>
        </p:spPr>
        <p:txBody>
          <a:bodyPr lIns="80944" tIns="40472" rIns="80944" bIns="40472" anchor="b"/>
          <a:lstStyle>
            <a:lvl1pPr marL="0" indent="0">
              <a:buNone/>
              <a:defRPr sz="1800"/>
            </a:lvl1pPr>
            <a:lvl2pPr marL="404718" indent="0">
              <a:buNone/>
              <a:defRPr sz="1600"/>
            </a:lvl2pPr>
            <a:lvl3pPr marL="809396" indent="0">
              <a:buNone/>
              <a:defRPr sz="1400"/>
            </a:lvl3pPr>
            <a:lvl4pPr marL="1214094" indent="0">
              <a:buNone/>
              <a:defRPr sz="1200"/>
            </a:lvl4pPr>
            <a:lvl5pPr marL="1618789" indent="0">
              <a:buNone/>
              <a:defRPr sz="1200"/>
            </a:lvl5pPr>
            <a:lvl6pPr marL="2023485" indent="0">
              <a:buNone/>
              <a:defRPr sz="1200"/>
            </a:lvl6pPr>
            <a:lvl7pPr marL="2428183" indent="0">
              <a:buNone/>
              <a:defRPr sz="1200"/>
            </a:lvl7pPr>
            <a:lvl8pPr marL="2832883" indent="0">
              <a:buNone/>
              <a:defRPr sz="1200"/>
            </a:lvl8pPr>
            <a:lvl9pPr marL="3237578" indent="0">
              <a:buNone/>
              <a:defRPr sz="1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983519134"/>
      </p:ext>
    </p:extLst>
  </p:cSld>
  <p:clrMapOvr>
    <a:masterClrMapping/>
  </p:clrMapOvr>
  <p:transition spd="med">
    <p:strips dir="rd"/>
  </p:transition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44" tIns="40472" rIns="80944" bIns="40472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0944" tIns="40472" rIns="80944" bIns="40472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7883158"/>
      </p:ext>
    </p:extLst>
  </p:cSld>
  <p:clrMapOvr>
    <a:masterClrMapping/>
  </p:clrMapOvr>
  <p:transition spd="med">
    <p:strips dir="rd"/>
  </p:transition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410" y="1534880"/>
            <a:ext cx="4040210" cy="639293"/>
          </a:xfrm>
          <a:prstGeom prst="rect">
            <a:avLst/>
          </a:prstGeom>
        </p:spPr>
        <p:txBody>
          <a:bodyPr lIns="80944" tIns="40472" rIns="80944" bIns="40472" anchor="b"/>
          <a:lstStyle>
            <a:lvl1pPr marL="0" indent="0">
              <a:buNone/>
              <a:defRPr sz="2100" b="1"/>
            </a:lvl1pPr>
            <a:lvl2pPr marL="404718" indent="0">
              <a:buNone/>
              <a:defRPr sz="1800" b="1"/>
            </a:lvl2pPr>
            <a:lvl3pPr marL="809396" indent="0">
              <a:buNone/>
              <a:defRPr sz="1600" b="1"/>
            </a:lvl3pPr>
            <a:lvl4pPr marL="1214094" indent="0">
              <a:buNone/>
              <a:defRPr sz="1400" b="1"/>
            </a:lvl4pPr>
            <a:lvl5pPr marL="1618789" indent="0">
              <a:buNone/>
              <a:defRPr sz="1400" b="1"/>
            </a:lvl5pPr>
            <a:lvl6pPr marL="2023485" indent="0">
              <a:buNone/>
              <a:defRPr sz="1400" b="1"/>
            </a:lvl6pPr>
            <a:lvl7pPr marL="2428183" indent="0">
              <a:buNone/>
              <a:defRPr sz="1400" b="1"/>
            </a:lvl7pPr>
            <a:lvl8pPr marL="2832883" indent="0">
              <a:buNone/>
              <a:defRPr sz="1400" b="1"/>
            </a:lvl8pPr>
            <a:lvl9pPr marL="3237578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410" y="2174174"/>
            <a:ext cx="4040210" cy="3952385"/>
          </a:xfrm>
          <a:prstGeom prst="rect">
            <a:avLst/>
          </a:prstGeom>
        </p:spPr>
        <p:txBody>
          <a:bodyPr lIns="80944" tIns="40472" rIns="80944" bIns="40472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4991" y="1534880"/>
            <a:ext cx="4041600" cy="639293"/>
          </a:xfrm>
          <a:prstGeom prst="rect">
            <a:avLst/>
          </a:prstGeom>
        </p:spPr>
        <p:txBody>
          <a:bodyPr lIns="80944" tIns="40472" rIns="80944" bIns="40472" anchor="b"/>
          <a:lstStyle>
            <a:lvl1pPr marL="0" indent="0">
              <a:buNone/>
              <a:defRPr sz="2100" b="1"/>
            </a:lvl1pPr>
            <a:lvl2pPr marL="404718" indent="0">
              <a:buNone/>
              <a:defRPr sz="1800" b="1"/>
            </a:lvl2pPr>
            <a:lvl3pPr marL="809396" indent="0">
              <a:buNone/>
              <a:defRPr sz="1600" b="1"/>
            </a:lvl3pPr>
            <a:lvl4pPr marL="1214094" indent="0">
              <a:buNone/>
              <a:defRPr sz="1400" b="1"/>
            </a:lvl4pPr>
            <a:lvl5pPr marL="1618789" indent="0">
              <a:buNone/>
              <a:defRPr sz="1400" b="1"/>
            </a:lvl5pPr>
            <a:lvl6pPr marL="2023485" indent="0">
              <a:buNone/>
              <a:defRPr sz="1400" b="1"/>
            </a:lvl6pPr>
            <a:lvl7pPr marL="2428183" indent="0">
              <a:buNone/>
              <a:defRPr sz="1400" b="1"/>
            </a:lvl7pPr>
            <a:lvl8pPr marL="2832883" indent="0">
              <a:buNone/>
              <a:defRPr sz="1400" b="1"/>
            </a:lvl8pPr>
            <a:lvl9pPr marL="3237578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4991" y="2174174"/>
            <a:ext cx="4041600" cy="3952385"/>
          </a:xfrm>
          <a:prstGeom prst="rect">
            <a:avLst/>
          </a:prstGeom>
        </p:spPr>
        <p:txBody>
          <a:bodyPr lIns="80944" tIns="40472" rIns="80944" bIns="40472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7340409"/>
      </p:ext>
    </p:extLst>
  </p:cSld>
  <p:clrMapOvr>
    <a:masterClrMapping/>
  </p:clrMapOvr>
  <p:transition spd="med">
    <p:strips dir="rd"/>
  </p:transition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98839816"/>
      </p:ext>
    </p:extLst>
  </p:cSld>
  <p:clrMapOvr>
    <a:masterClrMapping/>
  </p:clrMapOvr>
  <p:transition spd="med">
    <p:strips dir="rd"/>
  </p:transition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43377409"/>
      </p:ext>
    </p:extLst>
  </p:cSld>
  <p:clrMapOvr>
    <a:masterClrMapping/>
  </p:clrMapOvr>
  <p:transition spd="med">
    <p:strips dir="rd"/>
  </p:transition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3576"/>
            <a:ext cx="3008608" cy="1161958"/>
          </a:xfrm>
          <a:prstGeom prst="rect">
            <a:avLst/>
          </a:prstGeom>
        </p:spPr>
        <p:txBody>
          <a:bodyPr lIns="80944" tIns="40472" rIns="80944" bIns="40472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4502" y="273571"/>
            <a:ext cx="5112131" cy="5852986"/>
          </a:xfrm>
          <a:prstGeom prst="rect">
            <a:avLst/>
          </a:prstGeom>
        </p:spPr>
        <p:txBody>
          <a:bodyPr lIns="80944" tIns="40472" rIns="80944" bIns="40472"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409" y="1435571"/>
            <a:ext cx="3008608" cy="4691027"/>
          </a:xfrm>
          <a:prstGeom prst="rect">
            <a:avLst/>
          </a:prstGeom>
        </p:spPr>
        <p:txBody>
          <a:bodyPr lIns="80944" tIns="40472" rIns="80944" bIns="40472"/>
          <a:lstStyle>
            <a:lvl1pPr marL="0" indent="0">
              <a:buNone/>
              <a:defRPr sz="1200"/>
            </a:lvl1pPr>
            <a:lvl2pPr marL="404718" indent="0">
              <a:buNone/>
              <a:defRPr sz="1100"/>
            </a:lvl2pPr>
            <a:lvl3pPr marL="809396" indent="0">
              <a:buNone/>
              <a:defRPr sz="900"/>
            </a:lvl3pPr>
            <a:lvl4pPr marL="1214094" indent="0">
              <a:buNone/>
              <a:defRPr sz="800"/>
            </a:lvl4pPr>
            <a:lvl5pPr marL="1618789" indent="0">
              <a:buNone/>
              <a:defRPr sz="800"/>
            </a:lvl5pPr>
            <a:lvl6pPr marL="2023485" indent="0">
              <a:buNone/>
              <a:defRPr sz="800"/>
            </a:lvl6pPr>
            <a:lvl7pPr marL="2428183" indent="0">
              <a:buNone/>
              <a:defRPr sz="800"/>
            </a:lvl7pPr>
            <a:lvl8pPr marL="2832883" indent="0">
              <a:buNone/>
              <a:defRPr sz="800"/>
            </a:lvl8pPr>
            <a:lvl9pPr marL="3237578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027894040"/>
      </p:ext>
    </p:extLst>
  </p:cSld>
  <p:clrMapOvr>
    <a:masterClrMapping/>
  </p:clrMapOvr>
  <p:transition spd="med">
    <p:strips dir="rd"/>
  </p:transition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098" y="4800456"/>
            <a:ext cx="5486122" cy="567300"/>
          </a:xfrm>
          <a:prstGeom prst="rect">
            <a:avLst/>
          </a:prstGeom>
        </p:spPr>
        <p:txBody>
          <a:bodyPr lIns="80944" tIns="40472" rIns="80944" bIns="40472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098" y="613376"/>
            <a:ext cx="5486122" cy="4113648"/>
          </a:xfrm>
          <a:prstGeom prst="rect">
            <a:avLst/>
          </a:prstGeom>
        </p:spPr>
        <p:txBody>
          <a:bodyPr lIns="80944" tIns="40472" rIns="80944" bIns="40472"/>
          <a:lstStyle>
            <a:lvl1pPr marL="0" indent="0">
              <a:buNone/>
              <a:defRPr sz="2800"/>
            </a:lvl1pPr>
            <a:lvl2pPr marL="404718" indent="0">
              <a:buNone/>
              <a:defRPr sz="2500"/>
            </a:lvl2pPr>
            <a:lvl3pPr marL="809396" indent="0">
              <a:buNone/>
              <a:defRPr sz="2100"/>
            </a:lvl3pPr>
            <a:lvl4pPr marL="1214094" indent="0">
              <a:buNone/>
              <a:defRPr sz="1800"/>
            </a:lvl4pPr>
            <a:lvl5pPr marL="1618789" indent="0">
              <a:buNone/>
              <a:defRPr sz="1800"/>
            </a:lvl5pPr>
            <a:lvl6pPr marL="2023485" indent="0">
              <a:buNone/>
              <a:defRPr sz="1800"/>
            </a:lvl6pPr>
            <a:lvl7pPr marL="2428183" indent="0">
              <a:buNone/>
              <a:defRPr sz="1800"/>
            </a:lvl7pPr>
            <a:lvl8pPr marL="2832883" indent="0">
              <a:buNone/>
              <a:defRPr sz="1800"/>
            </a:lvl8pPr>
            <a:lvl9pPr marL="3237578" indent="0">
              <a:buNone/>
              <a:defRPr sz="18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098" y="5367757"/>
            <a:ext cx="5486122" cy="804876"/>
          </a:xfrm>
          <a:prstGeom prst="rect">
            <a:avLst/>
          </a:prstGeom>
        </p:spPr>
        <p:txBody>
          <a:bodyPr lIns="80944" tIns="40472" rIns="80944" bIns="40472"/>
          <a:lstStyle>
            <a:lvl1pPr marL="0" indent="0">
              <a:buNone/>
              <a:defRPr sz="1200"/>
            </a:lvl1pPr>
            <a:lvl2pPr marL="404718" indent="0">
              <a:buNone/>
              <a:defRPr sz="1100"/>
            </a:lvl2pPr>
            <a:lvl3pPr marL="809396" indent="0">
              <a:buNone/>
              <a:defRPr sz="900"/>
            </a:lvl3pPr>
            <a:lvl4pPr marL="1214094" indent="0">
              <a:buNone/>
              <a:defRPr sz="800"/>
            </a:lvl4pPr>
            <a:lvl5pPr marL="1618789" indent="0">
              <a:buNone/>
              <a:defRPr sz="800"/>
            </a:lvl5pPr>
            <a:lvl6pPr marL="2023485" indent="0">
              <a:buNone/>
              <a:defRPr sz="800"/>
            </a:lvl6pPr>
            <a:lvl7pPr marL="2428183" indent="0">
              <a:buNone/>
              <a:defRPr sz="800"/>
            </a:lvl7pPr>
            <a:lvl8pPr marL="2832883" indent="0">
              <a:buNone/>
              <a:defRPr sz="800"/>
            </a:lvl8pPr>
            <a:lvl9pPr marL="3237578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892044382"/>
      </p:ext>
    </p:extLst>
  </p:cSld>
  <p:clrMapOvr>
    <a:masterClrMapping/>
  </p:clrMapOvr>
  <p:transition spd="med">
    <p:strips dir="rd"/>
  </p:transition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vert="eaVert"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1331224"/>
      </p:ext>
    </p:extLst>
  </p:cSld>
  <p:clrMapOvr>
    <a:masterClrMapping/>
  </p:clrMapOvr>
  <p:transition spd="med">
    <p:strips dir="rd"/>
  </p:transition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0341" y="275014"/>
            <a:ext cx="2056252" cy="5851545"/>
          </a:xfrm>
          <a:prstGeom prst="rect">
            <a:avLst/>
          </a:prstGeom>
        </p:spPr>
        <p:txBody>
          <a:bodyPr vert="eaVert"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12" y="275014"/>
            <a:ext cx="6039461" cy="5851545"/>
          </a:xfrm>
          <a:prstGeom prst="rect">
            <a:avLst/>
          </a:prstGeom>
        </p:spPr>
        <p:txBody>
          <a:bodyPr vert="eaVert"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6031109"/>
      </p:ext>
    </p:extLst>
  </p:cSld>
  <p:clrMapOvr>
    <a:masterClrMapping/>
  </p:clrMapOvr>
  <p:transition spd="med">
    <p:strips dir="r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8" name="Título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14"/>
            <a:ext cx="4048552" cy="2194329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69"/>
            <a:ext cx="4048552" cy="2194329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2520967"/>
      </p:ext>
    </p:extLst>
  </p:cSld>
  <p:clrMapOvr>
    <a:masterClrMapping/>
  </p:clrMapOvr>
  <p:transition spd="med">
    <p:strips dir="rd"/>
  </p:transition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63145197"/>
      </p:ext>
    </p:extLst>
  </p:cSld>
  <p:clrMapOvr>
    <a:masterClrMapping/>
  </p:clrMapOvr>
  <p:transition spd="med">
    <p:strips dir="rd"/>
  </p:transition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14"/>
            <a:ext cx="4048552" cy="2194329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69"/>
            <a:ext cx="4048552" cy="2194329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3185701"/>
      </p:ext>
    </p:extLst>
  </p:cSld>
  <p:clrMapOvr>
    <a:masterClrMapping/>
  </p:clrMapOvr>
  <p:transition spd="med">
    <p:strips dir="rd"/>
  </p:transition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Gráfico 2"/>
          <p:cNvSpPr>
            <a:spLocks noGrp="1"/>
          </p:cNvSpPr>
          <p:nvPr>
            <p:ph type="cha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3020428251"/>
      </p:ext>
    </p:extLst>
  </p:cSld>
  <p:clrMapOvr>
    <a:masterClrMapping/>
  </p:clrMapOvr>
  <p:transition spd="med">
    <p:strips dir="rd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409" y="1599714"/>
            <a:ext cx="4047161" cy="2194329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14"/>
            <a:ext cx="4048552" cy="2194329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57409" y="3932269"/>
            <a:ext cx="4047161" cy="2194329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38039" y="3932269"/>
            <a:ext cx="4048552" cy="2194329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0472346"/>
      </p:ext>
    </p:extLst>
  </p:cSld>
  <p:clrMapOvr>
    <a:masterClrMapping/>
  </p:clrMapOvr>
  <p:transition spd="med">
    <p:strips dir="rd"/>
  </p:transition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44" tIns="40472" rIns="80944" bIns="40472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0944" tIns="40472" rIns="80944" bIns="40472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2078548488"/>
      </p:ext>
    </p:extLst>
  </p:cSld>
  <p:clrMapOvr>
    <a:masterClrMapping/>
  </p:clrMapOvr>
  <p:transition spd="med">
    <p:strips dir="rd"/>
  </p:transition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" y="0"/>
            <a:ext cx="4571305" cy="68580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accent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089" tIns="45541" rIns="91089" bIns="45541" anchor="ctr"/>
          <a:lstStyle/>
          <a:p>
            <a:pPr algn="ctr" defTabSz="910844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white">
          <a:xfrm>
            <a:off x="685418" y="990617"/>
            <a:ext cx="5181646" cy="1904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91089" tIns="45541" rIns="91089" bIns="45541" anchor="ctr"/>
          <a:lstStyle/>
          <a:p>
            <a:pPr algn="ctr" defTabSz="910844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0776" name="Rectangle 8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4187" y="2927213"/>
            <a:ext cx="4012404" cy="18242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089" tIns="45541" rIns="91089" bIns="45541" numCol="1" anchor="b" anchorCtr="0" compatLnSpc="1">
            <a:prstTxWarp prst="textNoShape">
              <a:avLst/>
            </a:prstTxWarp>
          </a:bodyPr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60780" name="AutoShape 12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421" y="990617"/>
            <a:ext cx="8230573" cy="1904920"/>
          </a:xfrm>
          <a:prstGeom prst="roundRect">
            <a:avLst>
              <a:gd name="adj" fmla="val 50000"/>
            </a:avLst>
          </a:prstGeom>
          <a:noFill/>
          <a:ln>
            <a:round/>
            <a:headEnd/>
            <a:tailEnd/>
          </a:ln>
        </p:spPr>
        <p:txBody>
          <a:bodyPr vert="horz" wrap="square" lIns="91089" tIns="45541" rIns="91089" bIns="45541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2438585" y="6250384"/>
            <a:ext cx="2129939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089" tIns="45541" rIns="91089" bIns="45541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defTabSz="910935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90598" y="6250384"/>
            <a:ext cx="2897384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089" tIns="45541" rIns="91089" bIns="45541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0935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000000"/>
              </a:solidFill>
            </a:endParaRP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76468" y="6250422"/>
            <a:ext cx="586706" cy="486669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089" tIns="45541" rIns="91089" bIns="45541" numCol="1" anchor="b" anchorCtr="0" compatLnSpc="1">
            <a:prstTxWarp prst="textNoShape">
              <a:avLst/>
            </a:prstTxWarp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defTabSz="910935" fontAlgn="base">
              <a:spcBef>
                <a:spcPct val="0"/>
              </a:spcBef>
              <a:spcAft>
                <a:spcPct val="0"/>
              </a:spcAft>
              <a:defRPr/>
            </a:pPr>
            <a:fld id="{BC9C0587-DC52-440F-9C7A-15A58950381A}" type="slidenum">
              <a:rPr lang="pt-BR" smtClean="0">
                <a:solidFill>
                  <a:srgbClr val="FFFFFF"/>
                </a:solidFill>
              </a:rPr>
              <a:pPr defTabSz="910935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5377111"/>
      </p:ext>
    </p:extLst>
  </p:cSld>
  <p:clrMapOvr>
    <a:masterClrMapping/>
  </p:clrMapOvr>
  <p:transition spd="med">
    <p:strips dir="rd"/>
  </p:transition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62907411"/>
      </p:ext>
    </p:extLst>
  </p:cSld>
  <p:clrMapOvr>
    <a:masterClrMapping/>
  </p:clrMapOvr>
  <p:transition spd="med">
    <p:strips dir="rd"/>
  </p:transition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956" y="4407416"/>
            <a:ext cx="7771774" cy="1362097"/>
          </a:xfrm>
          <a:prstGeom prst="rect">
            <a:avLst/>
          </a:prstGeom>
        </p:spPr>
        <p:txBody>
          <a:bodyPr lIns="80968" tIns="40484" rIns="80968" bIns="40484" anchor="t"/>
          <a:lstStyle>
            <a:lvl1pPr algn="l">
              <a:defRPr sz="36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956" y="2907058"/>
            <a:ext cx="7771774" cy="1500322"/>
          </a:xfrm>
          <a:prstGeom prst="rect">
            <a:avLst/>
          </a:prstGeom>
        </p:spPr>
        <p:txBody>
          <a:bodyPr lIns="80968" tIns="40484" rIns="80968" bIns="40484" anchor="b"/>
          <a:lstStyle>
            <a:lvl1pPr marL="0" indent="0">
              <a:buNone/>
              <a:defRPr sz="1800"/>
            </a:lvl1pPr>
            <a:lvl2pPr marL="404838" indent="0">
              <a:buNone/>
              <a:defRPr sz="1600"/>
            </a:lvl2pPr>
            <a:lvl3pPr marL="809639" indent="0">
              <a:buNone/>
              <a:defRPr sz="1400"/>
            </a:lvl3pPr>
            <a:lvl4pPr marL="1214459" indent="0">
              <a:buNone/>
              <a:defRPr sz="1200"/>
            </a:lvl4pPr>
            <a:lvl5pPr marL="1619275" indent="0">
              <a:buNone/>
              <a:defRPr sz="1200"/>
            </a:lvl5pPr>
            <a:lvl6pPr marL="2024092" indent="0">
              <a:buNone/>
              <a:defRPr sz="1200"/>
            </a:lvl6pPr>
            <a:lvl7pPr marL="2428911" indent="0">
              <a:buNone/>
              <a:defRPr sz="1200"/>
            </a:lvl7pPr>
            <a:lvl8pPr marL="2833732" indent="0">
              <a:buNone/>
              <a:defRPr sz="1200"/>
            </a:lvl8pPr>
            <a:lvl9pPr marL="3238549" indent="0">
              <a:buNone/>
              <a:defRPr sz="1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3382310158"/>
      </p:ext>
    </p:extLst>
  </p:cSld>
  <p:clrMapOvr>
    <a:masterClrMapping/>
  </p:clrMapOvr>
  <p:transition spd="med">
    <p:strips dir="rd"/>
  </p:transition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68" tIns="40484" rIns="80968" bIns="40484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0968" tIns="40484" rIns="80968" bIns="40484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5917123"/>
      </p:ext>
    </p:extLst>
  </p:cSld>
  <p:clrMapOvr>
    <a:masterClrMapping/>
  </p:clrMapOvr>
  <p:transition spd="med">
    <p:strips dir="r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ação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204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104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104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2"/>
          </p:nvPr>
        </p:nvSpPr>
        <p:spPr>
          <a:xfrm>
            <a:off x="457200" y="1444295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5025" y="1444295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410" y="1534880"/>
            <a:ext cx="4040210" cy="639293"/>
          </a:xfrm>
          <a:prstGeom prst="rect">
            <a:avLst/>
          </a:prstGeom>
        </p:spPr>
        <p:txBody>
          <a:bodyPr lIns="80968" tIns="40484" rIns="80968" bIns="40484" anchor="b"/>
          <a:lstStyle>
            <a:lvl1pPr marL="0" indent="0">
              <a:buNone/>
              <a:defRPr sz="2100" b="1"/>
            </a:lvl1pPr>
            <a:lvl2pPr marL="404838" indent="0">
              <a:buNone/>
              <a:defRPr sz="1800" b="1"/>
            </a:lvl2pPr>
            <a:lvl3pPr marL="809639" indent="0">
              <a:buNone/>
              <a:defRPr sz="1600" b="1"/>
            </a:lvl3pPr>
            <a:lvl4pPr marL="1214459" indent="0">
              <a:buNone/>
              <a:defRPr sz="1400" b="1"/>
            </a:lvl4pPr>
            <a:lvl5pPr marL="1619275" indent="0">
              <a:buNone/>
              <a:defRPr sz="1400" b="1"/>
            </a:lvl5pPr>
            <a:lvl6pPr marL="2024092" indent="0">
              <a:buNone/>
              <a:defRPr sz="1400" b="1"/>
            </a:lvl6pPr>
            <a:lvl7pPr marL="2428911" indent="0">
              <a:buNone/>
              <a:defRPr sz="1400" b="1"/>
            </a:lvl7pPr>
            <a:lvl8pPr marL="2833732" indent="0">
              <a:buNone/>
              <a:defRPr sz="1400" b="1"/>
            </a:lvl8pPr>
            <a:lvl9pPr marL="3238549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410" y="2174174"/>
            <a:ext cx="4040210" cy="3952385"/>
          </a:xfrm>
          <a:prstGeom prst="rect">
            <a:avLst/>
          </a:prstGeom>
        </p:spPr>
        <p:txBody>
          <a:bodyPr lIns="80968" tIns="40484" rIns="80968" bIns="40484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4991" y="1534880"/>
            <a:ext cx="4041600" cy="639293"/>
          </a:xfrm>
          <a:prstGeom prst="rect">
            <a:avLst/>
          </a:prstGeom>
        </p:spPr>
        <p:txBody>
          <a:bodyPr lIns="80968" tIns="40484" rIns="80968" bIns="40484" anchor="b"/>
          <a:lstStyle>
            <a:lvl1pPr marL="0" indent="0">
              <a:buNone/>
              <a:defRPr sz="2100" b="1"/>
            </a:lvl1pPr>
            <a:lvl2pPr marL="404838" indent="0">
              <a:buNone/>
              <a:defRPr sz="1800" b="1"/>
            </a:lvl2pPr>
            <a:lvl3pPr marL="809639" indent="0">
              <a:buNone/>
              <a:defRPr sz="1600" b="1"/>
            </a:lvl3pPr>
            <a:lvl4pPr marL="1214459" indent="0">
              <a:buNone/>
              <a:defRPr sz="1400" b="1"/>
            </a:lvl4pPr>
            <a:lvl5pPr marL="1619275" indent="0">
              <a:buNone/>
              <a:defRPr sz="1400" b="1"/>
            </a:lvl5pPr>
            <a:lvl6pPr marL="2024092" indent="0">
              <a:buNone/>
              <a:defRPr sz="1400" b="1"/>
            </a:lvl6pPr>
            <a:lvl7pPr marL="2428911" indent="0">
              <a:buNone/>
              <a:defRPr sz="1400" b="1"/>
            </a:lvl7pPr>
            <a:lvl8pPr marL="2833732" indent="0">
              <a:buNone/>
              <a:defRPr sz="1400" b="1"/>
            </a:lvl8pPr>
            <a:lvl9pPr marL="3238549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4991" y="2174174"/>
            <a:ext cx="4041600" cy="3952385"/>
          </a:xfrm>
          <a:prstGeom prst="rect">
            <a:avLst/>
          </a:prstGeom>
        </p:spPr>
        <p:txBody>
          <a:bodyPr lIns="80968" tIns="40484" rIns="80968" bIns="40484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8713582"/>
      </p:ext>
    </p:extLst>
  </p:cSld>
  <p:clrMapOvr>
    <a:masterClrMapping/>
  </p:clrMapOvr>
  <p:transition spd="med">
    <p:strips dir="rd"/>
  </p:transition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47257356"/>
      </p:ext>
    </p:extLst>
  </p:cSld>
  <p:clrMapOvr>
    <a:masterClrMapping/>
  </p:clrMapOvr>
  <p:transition spd="med">
    <p:strips dir="rd"/>
  </p:transition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9746622"/>
      </p:ext>
    </p:extLst>
  </p:cSld>
  <p:clrMapOvr>
    <a:masterClrMapping/>
  </p:clrMapOvr>
  <p:transition spd="med">
    <p:strips dir="rd"/>
  </p:transition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3576"/>
            <a:ext cx="3008608" cy="1161958"/>
          </a:xfrm>
          <a:prstGeom prst="rect">
            <a:avLst/>
          </a:prstGeom>
        </p:spPr>
        <p:txBody>
          <a:bodyPr lIns="80968" tIns="40484" rIns="80968" bIns="40484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4499" y="273571"/>
            <a:ext cx="5112131" cy="5852986"/>
          </a:xfrm>
          <a:prstGeom prst="rect">
            <a:avLst/>
          </a:prstGeom>
        </p:spPr>
        <p:txBody>
          <a:bodyPr lIns="80968" tIns="40484" rIns="80968" bIns="40484"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409" y="1435568"/>
            <a:ext cx="3008608" cy="4691027"/>
          </a:xfrm>
          <a:prstGeom prst="rect">
            <a:avLst/>
          </a:prstGeom>
        </p:spPr>
        <p:txBody>
          <a:bodyPr lIns="80968" tIns="40484" rIns="80968" bIns="40484"/>
          <a:lstStyle>
            <a:lvl1pPr marL="0" indent="0">
              <a:buNone/>
              <a:defRPr sz="1200"/>
            </a:lvl1pPr>
            <a:lvl2pPr marL="404838" indent="0">
              <a:buNone/>
              <a:defRPr sz="1100"/>
            </a:lvl2pPr>
            <a:lvl3pPr marL="809639" indent="0">
              <a:buNone/>
              <a:defRPr sz="900"/>
            </a:lvl3pPr>
            <a:lvl4pPr marL="1214459" indent="0">
              <a:buNone/>
              <a:defRPr sz="800"/>
            </a:lvl4pPr>
            <a:lvl5pPr marL="1619275" indent="0">
              <a:buNone/>
              <a:defRPr sz="800"/>
            </a:lvl5pPr>
            <a:lvl6pPr marL="2024092" indent="0">
              <a:buNone/>
              <a:defRPr sz="800"/>
            </a:lvl6pPr>
            <a:lvl7pPr marL="2428911" indent="0">
              <a:buNone/>
              <a:defRPr sz="800"/>
            </a:lvl7pPr>
            <a:lvl8pPr marL="2833732" indent="0">
              <a:buNone/>
              <a:defRPr sz="800"/>
            </a:lvl8pPr>
            <a:lvl9pPr marL="3238549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966803032"/>
      </p:ext>
    </p:extLst>
  </p:cSld>
  <p:clrMapOvr>
    <a:masterClrMapping/>
  </p:clrMapOvr>
  <p:transition spd="med">
    <p:strips dir="rd"/>
  </p:transition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098" y="4800456"/>
            <a:ext cx="5486122" cy="567300"/>
          </a:xfrm>
          <a:prstGeom prst="rect">
            <a:avLst/>
          </a:prstGeom>
        </p:spPr>
        <p:txBody>
          <a:bodyPr lIns="80968" tIns="40484" rIns="80968" bIns="40484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098" y="613376"/>
            <a:ext cx="5486122" cy="4113648"/>
          </a:xfrm>
          <a:prstGeom prst="rect">
            <a:avLst/>
          </a:prstGeom>
        </p:spPr>
        <p:txBody>
          <a:bodyPr lIns="80968" tIns="40484" rIns="80968" bIns="40484"/>
          <a:lstStyle>
            <a:lvl1pPr marL="0" indent="0">
              <a:buNone/>
              <a:defRPr sz="2800"/>
            </a:lvl1pPr>
            <a:lvl2pPr marL="404838" indent="0">
              <a:buNone/>
              <a:defRPr sz="2500"/>
            </a:lvl2pPr>
            <a:lvl3pPr marL="809639" indent="0">
              <a:buNone/>
              <a:defRPr sz="2100"/>
            </a:lvl3pPr>
            <a:lvl4pPr marL="1214459" indent="0">
              <a:buNone/>
              <a:defRPr sz="1800"/>
            </a:lvl4pPr>
            <a:lvl5pPr marL="1619275" indent="0">
              <a:buNone/>
              <a:defRPr sz="1800"/>
            </a:lvl5pPr>
            <a:lvl6pPr marL="2024092" indent="0">
              <a:buNone/>
              <a:defRPr sz="1800"/>
            </a:lvl6pPr>
            <a:lvl7pPr marL="2428911" indent="0">
              <a:buNone/>
              <a:defRPr sz="1800"/>
            </a:lvl7pPr>
            <a:lvl8pPr marL="2833732" indent="0">
              <a:buNone/>
              <a:defRPr sz="1800"/>
            </a:lvl8pPr>
            <a:lvl9pPr marL="3238549" indent="0">
              <a:buNone/>
              <a:defRPr sz="18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098" y="5367757"/>
            <a:ext cx="5486122" cy="804876"/>
          </a:xfrm>
          <a:prstGeom prst="rect">
            <a:avLst/>
          </a:prstGeom>
        </p:spPr>
        <p:txBody>
          <a:bodyPr lIns="80968" tIns="40484" rIns="80968" bIns="40484"/>
          <a:lstStyle>
            <a:lvl1pPr marL="0" indent="0">
              <a:buNone/>
              <a:defRPr sz="1200"/>
            </a:lvl1pPr>
            <a:lvl2pPr marL="404838" indent="0">
              <a:buNone/>
              <a:defRPr sz="1100"/>
            </a:lvl2pPr>
            <a:lvl3pPr marL="809639" indent="0">
              <a:buNone/>
              <a:defRPr sz="900"/>
            </a:lvl3pPr>
            <a:lvl4pPr marL="1214459" indent="0">
              <a:buNone/>
              <a:defRPr sz="800"/>
            </a:lvl4pPr>
            <a:lvl5pPr marL="1619275" indent="0">
              <a:buNone/>
              <a:defRPr sz="800"/>
            </a:lvl5pPr>
            <a:lvl6pPr marL="2024092" indent="0">
              <a:buNone/>
              <a:defRPr sz="800"/>
            </a:lvl6pPr>
            <a:lvl7pPr marL="2428911" indent="0">
              <a:buNone/>
              <a:defRPr sz="800"/>
            </a:lvl7pPr>
            <a:lvl8pPr marL="2833732" indent="0">
              <a:buNone/>
              <a:defRPr sz="800"/>
            </a:lvl8pPr>
            <a:lvl9pPr marL="3238549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562069634"/>
      </p:ext>
    </p:extLst>
  </p:cSld>
  <p:clrMapOvr>
    <a:masterClrMapping/>
  </p:clrMapOvr>
  <p:transition spd="med">
    <p:strips dir="rd"/>
  </p:transition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vert="eaVert"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5570663"/>
      </p:ext>
    </p:extLst>
  </p:cSld>
  <p:clrMapOvr>
    <a:masterClrMapping/>
  </p:clrMapOvr>
  <p:transition spd="med">
    <p:strips dir="rd"/>
  </p:transition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0341" y="275014"/>
            <a:ext cx="2056252" cy="5851545"/>
          </a:xfrm>
          <a:prstGeom prst="rect">
            <a:avLst/>
          </a:prstGeom>
        </p:spPr>
        <p:txBody>
          <a:bodyPr vert="eaVert"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12" y="275014"/>
            <a:ext cx="6039461" cy="5851545"/>
          </a:xfrm>
          <a:prstGeom prst="rect">
            <a:avLst/>
          </a:prstGeom>
        </p:spPr>
        <p:txBody>
          <a:bodyPr vert="eaVert"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59007917"/>
      </p:ext>
    </p:extLst>
  </p:cSld>
  <p:clrMapOvr>
    <a:masterClrMapping/>
  </p:clrMapOvr>
  <p:transition spd="med">
    <p:strips dir="rd"/>
  </p:transition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11"/>
            <a:ext cx="4048552" cy="2194329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66"/>
            <a:ext cx="4048552" cy="2194329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1244891"/>
      </p:ext>
    </p:extLst>
  </p:cSld>
  <p:clrMapOvr>
    <a:masterClrMapping/>
  </p:clrMapOvr>
  <p:transition spd="med">
    <p:strips dir="rd"/>
  </p:transition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58050848"/>
      </p:ext>
    </p:extLst>
  </p:cSld>
  <p:clrMapOvr>
    <a:masterClrMapping/>
  </p:clrMapOvr>
  <p:transition spd="med">
    <p:strips dir="rd"/>
  </p:transition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11"/>
            <a:ext cx="4048552" cy="2194329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66"/>
            <a:ext cx="4048552" cy="2194329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67115448"/>
      </p:ext>
    </p:extLst>
  </p:cSld>
  <p:clrMapOvr>
    <a:masterClrMapping/>
  </p:clrMapOvr>
  <p:transition spd="med">
    <p:strips dir="r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6" name="Título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Gráfico 2"/>
          <p:cNvSpPr>
            <a:spLocks noGrp="1"/>
          </p:cNvSpPr>
          <p:nvPr>
            <p:ph type="cha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928905981"/>
      </p:ext>
    </p:extLst>
  </p:cSld>
  <p:clrMapOvr>
    <a:masterClrMapping/>
  </p:clrMapOvr>
  <p:transition spd="med">
    <p:strips dir="rd"/>
  </p:transition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409" y="1599711"/>
            <a:ext cx="4047161" cy="2194329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11"/>
            <a:ext cx="4048552" cy="2194329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57409" y="3932266"/>
            <a:ext cx="4047161" cy="2194329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38039" y="3932266"/>
            <a:ext cx="4048552" cy="2194329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78958446"/>
      </p:ext>
    </p:extLst>
  </p:cSld>
  <p:clrMapOvr>
    <a:masterClrMapping/>
  </p:clrMapOvr>
  <p:transition spd="med">
    <p:strips dir="rd"/>
  </p:transition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0968" tIns="40484" rIns="80968" bIns="40484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0968" tIns="40484" rIns="80968" bIns="40484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179025125"/>
      </p:ext>
    </p:extLst>
  </p:cSld>
  <p:clrMapOvr>
    <a:masterClrMapping/>
  </p:clrMapOvr>
  <p:transition spd="med">
    <p:strips dir="rd"/>
  </p:transition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" y="0"/>
            <a:ext cx="4571305" cy="6858000"/>
          </a:xfrm>
          <a:prstGeom prst="rect">
            <a:avLst/>
          </a:prstGeom>
          <a:gradFill rotWithShape="0">
            <a:gsLst>
              <a:gs pos="0">
                <a:schemeClr val="tx1"/>
              </a:gs>
              <a:gs pos="100000">
                <a:schemeClr val="accent1"/>
              </a:gs>
            </a:gsLst>
            <a:lin ang="1890000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91125" tIns="45560" rIns="91125" bIns="45560" anchor="ctr"/>
          <a:lstStyle/>
          <a:p>
            <a:pPr algn="ctr" defTabSz="911208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5" name="AutoShape 4"/>
          <p:cNvSpPr>
            <a:spLocks noChangeArrowheads="1"/>
          </p:cNvSpPr>
          <p:nvPr/>
        </p:nvSpPr>
        <p:spPr bwMode="white">
          <a:xfrm>
            <a:off x="685418" y="990617"/>
            <a:ext cx="5181646" cy="190492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9525">
            <a:noFill/>
            <a:round/>
            <a:headEnd/>
            <a:tailEnd/>
          </a:ln>
          <a:effectLst/>
        </p:spPr>
        <p:txBody>
          <a:bodyPr wrap="none" lIns="91125" tIns="45560" rIns="91125" bIns="45560" anchor="ctr"/>
          <a:lstStyle/>
          <a:p>
            <a:pPr algn="ctr" defTabSz="911208"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pt-BR" sz="2400">
              <a:solidFill>
                <a:srgbClr val="000000"/>
              </a:solidFill>
              <a:latin typeface="Times New Roman" pitchFamily="18" charset="0"/>
            </a:endParaRPr>
          </a:p>
        </p:txBody>
      </p:sp>
      <p:sp>
        <p:nvSpPr>
          <p:cNvPr id="160776" name="Rectangle 8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4674187" y="2927213"/>
            <a:ext cx="4012404" cy="182428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vert="horz" wrap="square" lIns="91125" tIns="45560" rIns="91125" bIns="45560" numCol="1" anchor="b" anchorCtr="0" compatLnSpc="1">
            <a:prstTxWarp prst="textNoShape">
              <a:avLst/>
            </a:prstTxWarp>
          </a:bodyPr>
          <a:lstStyle>
            <a:lvl1pPr marL="0" indent="0">
              <a:buFont typeface="Wingdings" pitchFamily="2" charset="2"/>
              <a:buNone/>
              <a:defRPr>
                <a:solidFill>
                  <a:schemeClr val="tx2"/>
                </a:solidFill>
              </a:defRPr>
            </a:lvl1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160780" name="AutoShape 12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685421" y="990617"/>
            <a:ext cx="8230573" cy="1904920"/>
          </a:xfrm>
          <a:prstGeom prst="roundRect">
            <a:avLst>
              <a:gd name="adj" fmla="val 50000"/>
            </a:avLst>
          </a:prstGeom>
          <a:noFill/>
          <a:ln>
            <a:round/>
            <a:headEnd/>
            <a:tailEnd/>
          </a:ln>
        </p:spPr>
        <p:txBody>
          <a:bodyPr vert="horz" wrap="square" lIns="91125" tIns="45560" rIns="91125" bIns="45560" numCol="1" anchor="ctr" anchorCtr="0" compatLnSpc="1">
            <a:prstTxWarp prst="textNoShape">
              <a:avLst/>
            </a:prstTxWarp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6" name="Rectangle 9"/>
          <p:cNvSpPr>
            <a:spLocks noGrp="1" noChangeArrowheads="1"/>
          </p:cNvSpPr>
          <p:nvPr>
            <p:ph type="dt" sz="quarter" idx="10"/>
          </p:nvPr>
        </p:nvSpPr>
        <p:spPr bwMode="auto">
          <a:xfrm>
            <a:off x="2438585" y="6250384"/>
            <a:ext cx="2129939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125" tIns="45560" rIns="91125" bIns="45560" numCol="1" anchor="b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chemeClr val="bg1"/>
                </a:solidFill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FFFFFF"/>
              </a:solidFill>
            </a:endParaRPr>
          </a:p>
        </p:txBody>
      </p:sp>
      <p:sp>
        <p:nvSpPr>
          <p:cNvPr id="7" name="Rectangle 10"/>
          <p:cNvSpPr>
            <a:spLocks noGrp="1" noChangeArrowheads="1"/>
          </p:cNvSpPr>
          <p:nvPr>
            <p:ph type="ftr" sz="quarter" idx="11"/>
          </p:nvPr>
        </p:nvSpPr>
        <p:spPr bwMode="auto">
          <a:xfrm>
            <a:off x="5790598" y="6250384"/>
            <a:ext cx="2897384" cy="472270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125" tIns="45560" rIns="91125" bIns="45560" numCol="1" anchor="b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pt-BR">
              <a:solidFill>
                <a:srgbClr val="000000"/>
              </a:solidFill>
            </a:endParaRPr>
          </a:p>
        </p:txBody>
      </p:sp>
      <p:sp>
        <p:nvSpPr>
          <p:cNvPr id="8" name="Rectangle 11"/>
          <p:cNvSpPr>
            <a:spLocks noGrp="1" noChangeArrowheads="1"/>
          </p:cNvSpPr>
          <p:nvPr>
            <p:ph type="sldNum" sz="quarter" idx="12"/>
          </p:nvPr>
        </p:nvSpPr>
        <p:spPr bwMode="auto">
          <a:xfrm>
            <a:off x="76468" y="6250418"/>
            <a:ext cx="586706" cy="486669"/>
          </a:xfrm>
          <a:prstGeom prst="rect">
            <a:avLst/>
          </a:prstGeom>
          <a:ln>
            <a:miter lim="800000"/>
            <a:headEnd/>
            <a:tailEnd/>
          </a:ln>
        </p:spPr>
        <p:txBody>
          <a:bodyPr vert="horz" wrap="square" lIns="91125" tIns="45560" rIns="91125" bIns="45560" numCol="1" anchor="b" anchorCtr="0" compatLnSpc="1">
            <a:prstTxWarp prst="textNoShape">
              <a:avLst/>
            </a:prstTxWarp>
          </a:bodyPr>
          <a:lstStyle>
            <a:lvl1pPr>
              <a:defRPr sz="2600" b="1">
                <a:solidFill>
                  <a:schemeClr val="bg1"/>
                </a:solidFill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BC9C0587-DC52-440F-9C7A-15A58950381A}" type="slidenum">
              <a:rPr lang="pt-BR" smtClean="0">
                <a:solidFill>
                  <a:srgbClr val="FFFFFF"/>
                </a:solidFill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140226"/>
      </p:ext>
    </p:extLst>
  </p:cSld>
  <p:clrMapOvr>
    <a:masterClrMapping/>
  </p:clrMapOvr>
  <p:transition spd="med">
    <p:strips dir="rd"/>
  </p:transition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3430699"/>
      </p:ext>
    </p:extLst>
  </p:cSld>
  <p:clrMapOvr>
    <a:masterClrMapping/>
  </p:clrMapOvr>
  <p:transition spd="med">
    <p:strips dir="rd"/>
  </p:transition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22956" y="4407412"/>
            <a:ext cx="7771774" cy="1362097"/>
          </a:xfrm>
          <a:prstGeom prst="rect">
            <a:avLst/>
          </a:prstGeom>
        </p:spPr>
        <p:txBody>
          <a:bodyPr lIns="81000" tIns="40500" rIns="81000" bIns="40500" anchor="t"/>
          <a:lstStyle>
            <a:lvl1pPr algn="l">
              <a:defRPr sz="3600" b="1" cap="all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722956" y="2907058"/>
            <a:ext cx="7771774" cy="1500322"/>
          </a:xfrm>
          <a:prstGeom prst="rect">
            <a:avLst/>
          </a:prstGeom>
        </p:spPr>
        <p:txBody>
          <a:bodyPr lIns="81000" tIns="40500" rIns="81000" bIns="40500" anchor="b"/>
          <a:lstStyle>
            <a:lvl1pPr marL="0" indent="0">
              <a:buNone/>
              <a:defRPr sz="1800"/>
            </a:lvl1pPr>
            <a:lvl2pPr marL="404998" indent="0">
              <a:buNone/>
              <a:defRPr sz="1600"/>
            </a:lvl2pPr>
            <a:lvl3pPr marL="809963" indent="0">
              <a:buNone/>
              <a:defRPr sz="1400"/>
            </a:lvl3pPr>
            <a:lvl4pPr marL="1214943" indent="0">
              <a:buNone/>
              <a:defRPr sz="1200"/>
            </a:lvl4pPr>
            <a:lvl5pPr marL="1619922" indent="0">
              <a:buNone/>
              <a:defRPr sz="1200"/>
            </a:lvl5pPr>
            <a:lvl6pPr marL="2024901" indent="0">
              <a:buNone/>
              <a:defRPr sz="1200"/>
            </a:lvl6pPr>
            <a:lvl7pPr marL="2429882" indent="0">
              <a:buNone/>
              <a:defRPr sz="1200"/>
            </a:lvl7pPr>
            <a:lvl8pPr marL="2834866" indent="0">
              <a:buNone/>
              <a:defRPr sz="1200"/>
            </a:lvl8pPr>
            <a:lvl9pPr marL="3239844" indent="0">
              <a:buNone/>
              <a:defRPr sz="12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1777940"/>
      </p:ext>
    </p:extLst>
  </p:cSld>
  <p:clrMapOvr>
    <a:masterClrMapping/>
  </p:clrMapOvr>
  <p:transition spd="med">
    <p:strips dir="rd"/>
  </p:transition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00" tIns="40500" rIns="81000" bIns="40500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000" tIns="40500" rIns="81000" bIns="40500"/>
          <a:lstStyle>
            <a:lvl1pPr>
              <a:defRPr sz="2500"/>
            </a:lvl1pPr>
            <a:lvl2pPr>
              <a:defRPr sz="21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840831"/>
      </p:ext>
    </p:extLst>
  </p:cSld>
  <p:clrMapOvr>
    <a:masterClrMapping/>
  </p:clrMapOvr>
  <p:transition spd="med">
    <p:strips dir="rd"/>
  </p:transition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>
            <a:lvl1pPr>
              <a:defRPr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457410" y="1534880"/>
            <a:ext cx="4040210" cy="639293"/>
          </a:xfrm>
          <a:prstGeom prst="rect">
            <a:avLst/>
          </a:prstGeom>
        </p:spPr>
        <p:txBody>
          <a:bodyPr lIns="81000" tIns="40500" rIns="81000" bIns="40500" anchor="b"/>
          <a:lstStyle>
            <a:lvl1pPr marL="0" indent="0">
              <a:buNone/>
              <a:defRPr sz="2100" b="1"/>
            </a:lvl1pPr>
            <a:lvl2pPr marL="404998" indent="0">
              <a:buNone/>
              <a:defRPr sz="1800" b="1"/>
            </a:lvl2pPr>
            <a:lvl3pPr marL="809963" indent="0">
              <a:buNone/>
              <a:defRPr sz="1600" b="1"/>
            </a:lvl3pPr>
            <a:lvl4pPr marL="1214943" indent="0">
              <a:buNone/>
              <a:defRPr sz="1400" b="1"/>
            </a:lvl4pPr>
            <a:lvl5pPr marL="1619922" indent="0">
              <a:buNone/>
              <a:defRPr sz="1400" b="1"/>
            </a:lvl5pPr>
            <a:lvl6pPr marL="2024901" indent="0">
              <a:buNone/>
              <a:defRPr sz="1400" b="1"/>
            </a:lvl6pPr>
            <a:lvl7pPr marL="2429882" indent="0">
              <a:buNone/>
              <a:defRPr sz="1400" b="1"/>
            </a:lvl7pPr>
            <a:lvl8pPr marL="2834866" indent="0">
              <a:buNone/>
              <a:defRPr sz="1400" b="1"/>
            </a:lvl8pPr>
            <a:lvl9pPr marL="3239844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57410" y="2174174"/>
            <a:ext cx="4040210" cy="3952385"/>
          </a:xfrm>
          <a:prstGeom prst="rect">
            <a:avLst/>
          </a:prstGeom>
        </p:spPr>
        <p:txBody>
          <a:bodyPr lIns="81000" tIns="40500" rIns="81000" bIns="40500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4644991" y="1534880"/>
            <a:ext cx="4041600" cy="639293"/>
          </a:xfrm>
          <a:prstGeom prst="rect">
            <a:avLst/>
          </a:prstGeom>
        </p:spPr>
        <p:txBody>
          <a:bodyPr lIns="81000" tIns="40500" rIns="81000" bIns="40500" anchor="b"/>
          <a:lstStyle>
            <a:lvl1pPr marL="0" indent="0">
              <a:buNone/>
              <a:defRPr sz="2100" b="1"/>
            </a:lvl1pPr>
            <a:lvl2pPr marL="404998" indent="0">
              <a:buNone/>
              <a:defRPr sz="1800" b="1"/>
            </a:lvl2pPr>
            <a:lvl3pPr marL="809963" indent="0">
              <a:buNone/>
              <a:defRPr sz="1600" b="1"/>
            </a:lvl3pPr>
            <a:lvl4pPr marL="1214943" indent="0">
              <a:buNone/>
              <a:defRPr sz="1400" b="1"/>
            </a:lvl4pPr>
            <a:lvl5pPr marL="1619922" indent="0">
              <a:buNone/>
              <a:defRPr sz="1400" b="1"/>
            </a:lvl5pPr>
            <a:lvl6pPr marL="2024901" indent="0">
              <a:buNone/>
              <a:defRPr sz="1400" b="1"/>
            </a:lvl6pPr>
            <a:lvl7pPr marL="2429882" indent="0">
              <a:buNone/>
              <a:defRPr sz="1400" b="1"/>
            </a:lvl7pPr>
            <a:lvl8pPr marL="2834866" indent="0">
              <a:buNone/>
              <a:defRPr sz="1400" b="1"/>
            </a:lvl8pPr>
            <a:lvl9pPr marL="3239844" indent="0">
              <a:buNone/>
              <a:defRPr sz="1400" b="1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44991" y="2174174"/>
            <a:ext cx="4041600" cy="3952385"/>
          </a:xfrm>
          <a:prstGeom prst="rect">
            <a:avLst/>
          </a:prstGeom>
        </p:spPr>
        <p:txBody>
          <a:bodyPr lIns="81000" tIns="40500" rIns="81000" bIns="40500"/>
          <a:lstStyle>
            <a:lvl1pPr>
              <a:defRPr sz="21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7671546"/>
      </p:ext>
    </p:extLst>
  </p:cSld>
  <p:clrMapOvr>
    <a:masterClrMapping/>
  </p:clrMapOvr>
  <p:transition spd="med">
    <p:strips dir="rd"/>
  </p:transition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11040257"/>
      </p:ext>
    </p:extLst>
  </p:cSld>
  <p:clrMapOvr>
    <a:masterClrMapping/>
  </p:clrMapOvr>
  <p:transition spd="med">
    <p:strips dir="rd"/>
  </p:transition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93870871"/>
      </p:ext>
    </p:extLst>
  </p:cSld>
  <p:clrMapOvr>
    <a:masterClrMapping/>
  </p:clrMapOvr>
  <p:transition spd="med">
    <p:strips dir="r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3576"/>
            <a:ext cx="3008608" cy="1161958"/>
          </a:xfrm>
          <a:prstGeom prst="rect">
            <a:avLst/>
          </a:prstGeom>
        </p:spPr>
        <p:txBody>
          <a:bodyPr lIns="81000" tIns="40500" rIns="81000" bIns="40500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574495" y="273571"/>
            <a:ext cx="5112131" cy="5852986"/>
          </a:xfrm>
          <a:prstGeom prst="rect">
            <a:avLst/>
          </a:prstGeom>
        </p:spPr>
        <p:txBody>
          <a:bodyPr lIns="81000" tIns="40500" rIns="81000" bIns="40500"/>
          <a:lstStyle>
            <a:lvl1pPr>
              <a:defRPr sz="2800"/>
            </a:lvl1pPr>
            <a:lvl2pPr>
              <a:defRPr sz="2500"/>
            </a:lvl2pPr>
            <a:lvl3pPr>
              <a:defRPr sz="21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457409" y="1435564"/>
            <a:ext cx="3008608" cy="4691027"/>
          </a:xfrm>
          <a:prstGeom prst="rect">
            <a:avLst/>
          </a:prstGeom>
        </p:spPr>
        <p:txBody>
          <a:bodyPr lIns="81000" tIns="40500" rIns="81000" bIns="40500"/>
          <a:lstStyle>
            <a:lvl1pPr marL="0" indent="0">
              <a:buNone/>
              <a:defRPr sz="1200"/>
            </a:lvl1pPr>
            <a:lvl2pPr marL="404998" indent="0">
              <a:buNone/>
              <a:defRPr sz="1100"/>
            </a:lvl2pPr>
            <a:lvl3pPr marL="809963" indent="0">
              <a:buNone/>
              <a:defRPr sz="900"/>
            </a:lvl3pPr>
            <a:lvl4pPr marL="1214943" indent="0">
              <a:buNone/>
              <a:defRPr sz="800"/>
            </a:lvl4pPr>
            <a:lvl5pPr marL="1619922" indent="0">
              <a:buNone/>
              <a:defRPr sz="800"/>
            </a:lvl5pPr>
            <a:lvl6pPr marL="2024901" indent="0">
              <a:buNone/>
              <a:defRPr sz="800"/>
            </a:lvl6pPr>
            <a:lvl7pPr marL="2429882" indent="0">
              <a:buNone/>
              <a:defRPr sz="800"/>
            </a:lvl7pPr>
            <a:lvl8pPr marL="2834866" indent="0">
              <a:buNone/>
              <a:defRPr sz="800"/>
            </a:lvl8pPr>
            <a:lvl9pPr marL="3239844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1398569793"/>
      </p:ext>
    </p:extLst>
  </p:cSld>
  <p:clrMapOvr>
    <a:masterClrMapping/>
  </p:clrMapOvr>
  <p:transition spd="med">
    <p:strips dir="rd"/>
  </p:transition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2098" y="4800456"/>
            <a:ext cx="5486122" cy="567300"/>
          </a:xfrm>
          <a:prstGeom prst="rect">
            <a:avLst/>
          </a:prstGeom>
        </p:spPr>
        <p:txBody>
          <a:bodyPr lIns="81000" tIns="40500" rIns="81000" bIns="40500" anchor="b"/>
          <a:lstStyle>
            <a:lvl1pPr algn="l">
              <a:defRPr sz="1800" b="1"/>
            </a:lvl1pPr>
          </a:lstStyle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1792098" y="613376"/>
            <a:ext cx="5486122" cy="4113648"/>
          </a:xfrm>
          <a:prstGeom prst="rect">
            <a:avLst/>
          </a:prstGeom>
        </p:spPr>
        <p:txBody>
          <a:bodyPr lIns="81000" tIns="40500" rIns="81000" bIns="40500"/>
          <a:lstStyle>
            <a:lvl1pPr marL="0" indent="0">
              <a:buNone/>
              <a:defRPr sz="2800"/>
            </a:lvl1pPr>
            <a:lvl2pPr marL="404998" indent="0">
              <a:buNone/>
              <a:defRPr sz="2500"/>
            </a:lvl2pPr>
            <a:lvl3pPr marL="809963" indent="0">
              <a:buNone/>
              <a:defRPr sz="2100"/>
            </a:lvl3pPr>
            <a:lvl4pPr marL="1214943" indent="0">
              <a:buNone/>
              <a:defRPr sz="1800"/>
            </a:lvl4pPr>
            <a:lvl5pPr marL="1619922" indent="0">
              <a:buNone/>
              <a:defRPr sz="1800"/>
            </a:lvl5pPr>
            <a:lvl6pPr marL="2024901" indent="0">
              <a:buNone/>
              <a:defRPr sz="1800"/>
            </a:lvl6pPr>
            <a:lvl7pPr marL="2429882" indent="0">
              <a:buNone/>
              <a:defRPr sz="1800"/>
            </a:lvl7pPr>
            <a:lvl8pPr marL="2834866" indent="0">
              <a:buNone/>
              <a:defRPr sz="1800"/>
            </a:lvl8pPr>
            <a:lvl9pPr marL="3239844" indent="0">
              <a:buNone/>
              <a:defRPr sz="1800"/>
            </a:lvl9pPr>
          </a:lstStyle>
          <a:p>
            <a:pPr lvl="0"/>
            <a:endParaRPr lang="pt-BR" noProof="0" smtClean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792098" y="5367757"/>
            <a:ext cx="5486122" cy="804876"/>
          </a:xfrm>
          <a:prstGeom prst="rect">
            <a:avLst/>
          </a:prstGeom>
        </p:spPr>
        <p:txBody>
          <a:bodyPr lIns="81000" tIns="40500" rIns="81000" bIns="40500"/>
          <a:lstStyle>
            <a:lvl1pPr marL="0" indent="0">
              <a:buNone/>
              <a:defRPr sz="1200"/>
            </a:lvl1pPr>
            <a:lvl2pPr marL="404998" indent="0">
              <a:buNone/>
              <a:defRPr sz="1100"/>
            </a:lvl2pPr>
            <a:lvl3pPr marL="809963" indent="0">
              <a:buNone/>
              <a:defRPr sz="900"/>
            </a:lvl3pPr>
            <a:lvl4pPr marL="1214943" indent="0">
              <a:buNone/>
              <a:defRPr sz="800"/>
            </a:lvl4pPr>
            <a:lvl5pPr marL="1619922" indent="0">
              <a:buNone/>
              <a:defRPr sz="800"/>
            </a:lvl5pPr>
            <a:lvl6pPr marL="2024901" indent="0">
              <a:buNone/>
              <a:defRPr sz="800"/>
            </a:lvl6pPr>
            <a:lvl7pPr marL="2429882" indent="0">
              <a:buNone/>
              <a:defRPr sz="800"/>
            </a:lvl7pPr>
            <a:lvl8pPr marL="2834866" indent="0">
              <a:buNone/>
              <a:defRPr sz="800"/>
            </a:lvl8pPr>
            <a:lvl9pPr marL="3239844" indent="0">
              <a:buNone/>
              <a:defRPr sz="800"/>
            </a:lvl9pPr>
          </a:lstStyle>
          <a:p>
            <a:pPr lvl="0"/>
            <a:r>
              <a:rPr lang="pt-BR" smtClean="0"/>
              <a:t>Clique para editar os estilos do texto mestre</a:t>
            </a:r>
          </a:p>
        </p:txBody>
      </p:sp>
    </p:spTree>
    <p:extLst>
      <p:ext uri="{BB962C8B-B14F-4D97-AF65-F5344CB8AC3E}">
        <p14:creationId xmlns:p14="http://schemas.microsoft.com/office/powerpoint/2010/main" val="2590260198"/>
      </p:ext>
    </p:extLst>
  </p:cSld>
  <p:clrMapOvr>
    <a:masterClrMapping/>
  </p:clrMapOvr>
  <p:transition spd="med">
    <p:strips dir="rd"/>
  </p:transition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vert="eaVert"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3431902"/>
      </p:ext>
    </p:extLst>
  </p:cSld>
  <p:clrMapOvr>
    <a:masterClrMapping/>
  </p:clrMapOvr>
  <p:transition spd="med">
    <p:strips dir="rd"/>
  </p:transition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6630341" y="275014"/>
            <a:ext cx="2056252" cy="5851545"/>
          </a:xfrm>
          <a:prstGeom prst="rect">
            <a:avLst/>
          </a:prstGeom>
        </p:spPr>
        <p:txBody>
          <a:bodyPr vert="eaVert"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457412" y="275014"/>
            <a:ext cx="6039461" cy="5851545"/>
          </a:xfrm>
          <a:prstGeom prst="rect">
            <a:avLst/>
          </a:prstGeom>
        </p:spPr>
        <p:txBody>
          <a:bodyPr vert="eaVert"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5781862"/>
      </p:ext>
    </p:extLst>
  </p:cSld>
  <p:clrMapOvr>
    <a:masterClrMapping/>
  </p:clrMapOvr>
  <p:transition spd="med">
    <p:strips dir="rd"/>
  </p:transition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ítulo, conteúd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07"/>
            <a:ext cx="4048552" cy="2194329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62"/>
            <a:ext cx="4048552" cy="2194329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9787244"/>
      </p:ext>
    </p:extLst>
  </p:cSld>
  <p:clrMapOvr>
    <a:masterClrMapping/>
  </p:clrMapOvr>
  <p:transition spd="med">
    <p:strips dir="rd"/>
  </p:transition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ítulo, text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4638039" y="1599673"/>
            <a:ext cx="4048552" cy="4526884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8606299"/>
      </p:ext>
    </p:extLst>
  </p:cSld>
  <p:clrMapOvr>
    <a:masterClrMapping/>
  </p:clrMapOvr>
  <p:transition spd="med">
    <p:strips dir="rd"/>
  </p:transition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Título e texto e 2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sz="half" idx="1"/>
          </p:nvPr>
        </p:nvSpPr>
        <p:spPr>
          <a:xfrm>
            <a:off x="457409" y="1599673"/>
            <a:ext cx="4047161" cy="4526884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07"/>
            <a:ext cx="4048552" cy="2194329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638039" y="3932262"/>
            <a:ext cx="4048552" cy="2194329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9301020"/>
      </p:ext>
    </p:extLst>
  </p:cSld>
  <p:clrMapOvr>
    <a:masterClrMapping/>
  </p:clrMapOvr>
  <p:transition spd="med">
    <p:strips dir="rd"/>
  </p:transition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chart" preserve="1">
  <p:cSld name="Título e gráfi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Gráfico 2"/>
          <p:cNvSpPr>
            <a:spLocks noGrp="1"/>
          </p:cNvSpPr>
          <p:nvPr>
            <p:ph type="chart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600426447"/>
      </p:ext>
    </p:extLst>
  </p:cSld>
  <p:clrMapOvr>
    <a:masterClrMapping/>
  </p:clrMapOvr>
  <p:transition spd="med">
    <p:strips dir="rd"/>
  </p:transition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ítulo e 4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sz="quarter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quarter" idx="1"/>
          </p:nvPr>
        </p:nvSpPr>
        <p:spPr>
          <a:xfrm>
            <a:off x="457409" y="1599707"/>
            <a:ext cx="4047161" cy="2194329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quarter" idx="2"/>
          </p:nvPr>
        </p:nvSpPr>
        <p:spPr>
          <a:xfrm>
            <a:off x="4638039" y="1599707"/>
            <a:ext cx="4048552" cy="2194329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sz="quarter" idx="3"/>
          </p:nvPr>
        </p:nvSpPr>
        <p:spPr>
          <a:xfrm>
            <a:off x="457409" y="3932262"/>
            <a:ext cx="4047161" cy="2194329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4638039" y="3932262"/>
            <a:ext cx="4048552" cy="2194329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r>
              <a:rPr lang="pt-BR" smtClean="0"/>
              <a:t>Clique para editar os estilos do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56548055"/>
      </p:ext>
    </p:extLst>
  </p:cSld>
  <p:clrMapOvr>
    <a:masterClrMapping/>
  </p:clrMapOvr>
  <p:transition spd="med">
    <p:strips dir="rd"/>
  </p:transition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ítulo e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57409" y="275017"/>
            <a:ext cx="8229182" cy="1143240"/>
          </a:xfrm>
          <a:prstGeom prst="rect">
            <a:avLst/>
          </a:prstGeom>
        </p:spPr>
        <p:txBody>
          <a:bodyPr lIns="81000" tIns="40500" rIns="81000" bIns="40500"/>
          <a:lstStyle/>
          <a:p>
            <a:r>
              <a:rPr lang="pt-BR" smtClean="0"/>
              <a:t>Clique para editar o estilo do título mestre</a:t>
            </a:r>
            <a:endParaRPr lang="pt-BR"/>
          </a:p>
        </p:txBody>
      </p:sp>
      <p:sp>
        <p:nvSpPr>
          <p:cNvPr id="3" name="Espaço Reservado para Tabela 2"/>
          <p:cNvSpPr>
            <a:spLocks noGrp="1"/>
          </p:cNvSpPr>
          <p:nvPr>
            <p:ph type="tbl" idx="1"/>
          </p:nvPr>
        </p:nvSpPr>
        <p:spPr>
          <a:xfrm>
            <a:off x="457409" y="1599673"/>
            <a:ext cx="8229182" cy="4526884"/>
          </a:xfrm>
          <a:prstGeom prst="rect">
            <a:avLst/>
          </a:prstGeom>
        </p:spPr>
        <p:txBody>
          <a:bodyPr lIns="81000" tIns="40500" rIns="81000" bIns="40500"/>
          <a:lstStyle/>
          <a:p>
            <a:pPr lvl="0"/>
            <a:endParaRPr lang="pt-BR" noProof="0" smtClean="0"/>
          </a:p>
        </p:txBody>
      </p:sp>
    </p:spTree>
    <p:extLst>
      <p:ext uri="{BB962C8B-B14F-4D97-AF65-F5344CB8AC3E}">
        <p14:creationId xmlns:p14="http://schemas.microsoft.com/office/powerpoint/2010/main" val="2502925335"/>
      </p:ext>
    </p:extLst>
  </p:cSld>
  <p:clrMapOvr>
    <a:masterClrMapping/>
  </p:clrMapOvr>
  <p:transition spd="med">
    <p:strips dir="r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2"/>
          </p:nvPr>
        </p:nvSpPr>
        <p:spPr>
          <a:xfrm>
            <a:off x="4419602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pt-BR" smtClean="0"/>
              <a:t>Clique para editar os estilos do texto mestre</a:t>
            </a:r>
          </a:p>
          <a:p>
            <a:pPr lvl="1" eaLnBrk="1" latinLnBrk="0" hangingPunct="1"/>
            <a:r>
              <a:rPr lang="pt-BR" smtClean="0"/>
              <a:t>Segundo nível</a:t>
            </a:r>
          </a:p>
          <a:p>
            <a:pPr lvl="2" eaLnBrk="1" latinLnBrk="0" hangingPunct="1"/>
            <a:r>
              <a:rPr lang="pt-BR" smtClean="0"/>
              <a:t>Terceiro nível</a:t>
            </a:r>
          </a:p>
          <a:p>
            <a:pPr lvl="3" eaLnBrk="1" latinLnBrk="0" hangingPunct="1"/>
            <a:r>
              <a:rPr lang="pt-BR" smtClean="0"/>
              <a:t>Quarto nível</a:t>
            </a:r>
          </a:p>
          <a:p>
            <a:pPr lvl="4" eaLnBrk="1" latinLnBrk="0" hangingPunct="1"/>
            <a:r>
              <a:rPr lang="pt-BR" smtClean="0"/>
              <a:t>Quinto nível</a:t>
            </a:r>
            <a:endParaRPr kumimoji="0" lang="en-US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727034" y="6407948"/>
            <a:ext cx="1920240" cy="365760"/>
          </a:xfrm>
        </p:spPr>
        <p:txBody>
          <a:bodyPr/>
          <a:lstStyle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5"/>
          <p:cNvSpPr/>
          <p:nvPr/>
        </p:nvSpPr>
        <p:spPr>
          <a:xfrm>
            <a:off x="1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algn="ctr"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7395445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4" y="1481328"/>
            <a:ext cx="8229600" cy="4525963"/>
          </a:xfrm>
          <a:prstGeom prst="rect">
            <a:avLst/>
          </a:prstGeom>
        </p:spPr>
        <p:txBody>
          <a:bodyPr lIns="91134" tIns="45564" rIns="91134" bIns="45564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4" y="274639"/>
            <a:ext cx="8229600" cy="1143000"/>
          </a:xfrm>
          <a:prstGeom prst="rect">
            <a:avLst/>
          </a:prstGeom>
        </p:spPr>
        <p:txBody>
          <a:bodyPr lIns="91134" tIns="45564" rIns="91134" bIns="45564"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0076B75B-EC35-488D-B14A-8A0E353DFEE5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6E872305-E563-4889-A652-0F9BE27DAA47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7593123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5"/>
          <p:cNvSpPr/>
          <p:nvPr/>
        </p:nvSpPr>
        <p:spPr>
          <a:xfrm>
            <a:off x="3636964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5" name="Chevron 6"/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7"/>
            <a:ext cx="7772400" cy="1828800"/>
          </a:xfrm>
          <a:prstGeom prst="rect">
            <a:avLst/>
          </a:prstGeom>
        </p:spPr>
        <p:txBody>
          <a:bodyPr vert="horz" lIns="91134" tIns="45564" rIns="91134" bIns="45564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5"/>
            <a:ext cx="4572000" cy="1454888"/>
          </a:xfrm>
          <a:prstGeom prst="rect">
            <a:avLst/>
          </a:prstGeom>
        </p:spPr>
        <p:txBody>
          <a:bodyPr lIns="91134" tIns="45564" rIns="91134" bIns="45564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BF2473D4-E7F4-4428-9ECF-B3F9494F0D88}" type="datetimeFigureOut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151D5DBA-4229-4EF1-AFC7-9FE93C08DBB9}" type="slidenum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013526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  <a:prstGeom prst="rect">
            <a:avLst/>
          </a:prstGeom>
        </p:spPr>
        <p:txBody>
          <a:bodyPr lIns="91134" tIns="45564" rIns="91134" bIns="45564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  <a:prstGeom prst="rect">
            <a:avLst/>
          </a:prstGeom>
        </p:spPr>
        <p:txBody>
          <a:bodyPr lIns="91134" tIns="45564" rIns="91134" bIns="45564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4" y="274639"/>
            <a:ext cx="8229600" cy="1143000"/>
          </a:xfrm>
          <a:prstGeom prst="rect">
            <a:avLst/>
          </a:prstGeom>
        </p:spPr>
        <p:txBody>
          <a:bodyPr lIns="91134" tIns="45564" rIns="91134" bIns="45564"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2AEA8B8D-3C2F-4113-9B95-6533C9CA2ACD}" type="datetimeFigureOut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2A58213A-6472-4887-AAD6-CE34EEC02B66}" type="slidenum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00397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50"/>
            <a:ext cx="8229600" cy="1143000"/>
          </a:xfrm>
          <a:prstGeom prst="rect">
            <a:avLst/>
          </a:prstGeom>
        </p:spPr>
        <p:txBody>
          <a:bodyPr lIns="91134" tIns="45564" rIns="91134" bIns="45564" anchor="ctr"/>
          <a:lstStyle>
            <a:lvl1pPr>
              <a:defRPr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prstGeom prst="rect">
            <a:avLst/>
          </a:prstGeo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266" tIns="45564" rIns="91134" bIns="45564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prstGeom prst="rect">
            <a:avLst/>
          </a:prstGeo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266" tIns="45564" rIns="91134" bIns="45564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5"/>
            <a:ext cx="4040188" cy="3941763"/>
          </a:xfrm>
          <a:prstGeom prst="rect">
            <a:avLst/>
          </a:prstGeom>
          <a:ln>
            <a:noFill/>
            <a:prstDash val="sysDash"/>
            <a:miter lim="800000"/>
          </a:ln>
        </p:spPr>
        <p:txBody>
          <a:bodyPr lIns="91134" tIns="45564" rIns="91134" bIns="45564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5"/>
            <a:ext cx="4041775" cy="3941763"/>
          </a:xfrm>
          <a:prstGeom prst="rect">
            <a:avLst/>
          </a:prstGeom>
          <a:ln>
            <a:noFill/>
            <a:prstDash val="sysDash"/>
            <a:miter lim="800000"/>
          </a:ln>
        </p:spPr>
        <p:txBody>
          <a:bodyPr lIns="91134" tIns="45564" rIns="91134" bIns="45564"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E610A433-864B-4848-ADDA-F96703B55BBD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30172673-640B-473C-84E9-4DB9E80C3A6A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41450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4" y="274639"/>
            <a:ext cx="8229600" cy="1143000"/>
          </a:xfrm>
          <a:prstGeom prst="rect">
            <a:avLst/>
          </a:prstGeom>
        </p:spPr>
        <p:txBody>
          <a:bodyPr lIns="91134" tIns="45564" rIns="91134" bIns="45564"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A76872BF-6A72-4E0F-BD5D-96DC9A0D2F6D}" type="datetimeFigureOut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1F70BE4E-EB87-4865-963F-9CAEE3D06478}" type="slidenum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762585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5DFF0CE4-EE1C-4490-AC80-3D94D6FBEBCD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4F11BB33-758A-4EFB-96A1-6D320A9B8099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8955675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  <a:prstGeom prst="rect">
            <a:avLst/>
          </a:prstGeom>
        </p:spPr>
        <p:txBody>
          <a:bodyPr vert="horz" lIns="91134" tIns="45564" rIns="91134" bIns="45564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2" y="5355102"/>
            <a:ext cx="3974592" cy="914400"/>
          </a:xfrm>
          <a:prstGeom prst="rect">
            <a:avLst/>
          </a:prstGeom>
        </p:spPr>
        <p:txBody>
          <a:bodyPr lIns="91134" tIns="45564" rIns="91134" bIns="45564"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  <a:prstGeom prst="rect">
            <a:avLst/>
          </a:prstGeom>
        </p:spPr>
        <p:txBody>
          <a:bodyPr lIns="91134" tIns="45564" rIns="91134" bIns="45564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936A94E5-113A-4345-9C43-25DEAF903B7C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A214E683-7AE4-4F97-ACBA-1AA2A6F0AA7D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95464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134" tIns="45564" rIns="91134" bIns="45564"/>
          <a:lstStyle>
            <a:extLst/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2147483647 h 588"/>
              <a:gd name="T6" fmla="*/ 2147483647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lIns="91134" tIns="45564" rIns="91134" bIns="45564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</a:pPr>
            <a:endParaRPr lang="pt-BR" smtClean="0">
              <a:solidFill>
                <a:prstClr val="white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7" name="Right Triangle 7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algn="ctr" defTabSz="911299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smtClean="0">
              <a:solidFill>
                <a:srgbClr val="FFFFFF"/>
              </a:solidFill>
              <a:latin typeface="Lucida Sans Unicode" pitchFamily="34" charset="0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>
            <a:off x="-9237" y="5787772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9"/>
          <p:cNvSpPr/>
          <p:nvPr/>
        </p:nvSpPr>
        <p:spPr>
          <a:xfrm>
            <a:off x="8664578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10" name="Chevron 10"/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prstGeom prst="rect">
            <a:avLst/>
          </a:prstGeom>
          <a:noFill/>
        </p:spPr>
        <p:txBody>
          <a:bodyPr lIns="91134" tIns="0" rIns="91134" bIns="45564" anchor="t"/>
          <a:lstStyle>
            <a:lvl1pPr marL="0" marR="18233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4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 lIns="91134" tIns="45564" rIns="91134" bIns="45564"/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prstGeom prst="rect">
            <a:avLst/>
          </a:prstGeom>
          <a:noFill/>
        </p:spPr>
        <p:txBody>
          <a:bodyPr lIns="91134" tIns="45564" rIns="91134" bIns="45564"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73338406-6E2A-4676-8B64-24A1EBCBBB57}" type="datetimeFigureOut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6FC1453D-2A52-4F76-B85A-5C922F7EE0C0}" type="slidenum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64046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4639"/>
            <a:ext cx="8229600" cy="1143000"/>
          </a:xfrm>
          <a:prstGeom prst="rect">
            <a:avLst/>
          </a:prstGeom>
        </p:spPr>
        <p:txBody>
          <a:bodyPr lIns="91134" tIns="45564" rIns="91134" bIns="45564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4" y="1481363"/>
            <a:ext cx="8229600" cy="4386071"/>
          </a:xfrm>
          <a:prstGeom prst="rect">
            <a:avLst/>
          </a:prstGeom>
        </p:spPr>
        <p:txBody>
          <a:bodyPr vert="eaVert" lIns="91134" tIns="45564" rIns="91134" bIns="45564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0944EFF4-1A18-4CE1-8CEC-28431607043B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CF658D73-9DA6-410B-8C61-5C51583E931F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6445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053" tIns="0" rIns="91053" anchor="t"/>
          <a:lstStyle>
            <a:lvl1pPr marL="0" marR="18219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28604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pt-BR" smtClean="0"/>
              <a:t>Clique no ícone para adicionar uma imagem</a:t>
            </a:r>
            <a:endParaRPr kumimoji="0" lang="en-US" dirty="0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4380075" y="6407987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8" name="Forma livre 7"/>
          <p:cNvSpPr>
            <a:spLocks/>
          </p:cNvSpPr>
          <p:nvPr/>
        </p:nvSpPr>
        <p:spPr bwMode="auto">
          <a:xfrm>
            <a:off x="499273" y="5944940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053" tIns="45523" rIns="91053" bIns="45523" anchor="t" compatLnSpc="1"/>
          <a:lstStyle>
            <a:extLst/>
          </a:lstStyle>
          <a:p>
            <a:endParaRPr kumimoji="0" lang="en-US"/>
          </a:p>
        </p:txBody>
      </p:sp>
      <p:sp>
        <p:nvSpPr>
          <p:cNvPr id="9" name="Forma livre 8"/>
          <p:cNvSpPr>
            <a:spLocks/>
          </p:cNvSpPr>
          <p:nvPr/>
        </p:nvSpPr>
        <p:spPr bwMode="auto">
          <a:xfrm>
            <a:off x="485719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053" tIns="45523" rIns="91053" bIns="45523" anchor="t" compatLnSpc="1"/>
          <a:lstStyle>
            <a:extLst/>
          </a:lstStyle>
          <a:p>
            <a:endParaRPr kumimoji="0" lang="en-US"/>
          </a:p>
        </p:txBody>
      </p:sp>
      <p:sp>
        <p:nvSpPr>
          <p:cNvPr id="10" name="Triângulo retângulo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053" tIns="45523" rIns="91053" bIns="45523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1" name="Conector reto 10"/>
          <p:cNvCxnSpPr/>
          <p:nvPr/>
        </p:nvCxnSpPr>
        <p:spPr>
          <a:xfrm>
            <a:off x="-9237" y="5787781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Divisa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53" tIns="45523" rIns="91053" bIns="45523"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  <p:sp>
        <p:nvSpPr>
          <p:cNvPr id="13" name="Divisa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053" tIns="45523" rIns="91053" bIns="45523" anchor="ctr"/>
          <a:lstStyle>
            <a:extLst/>
          </a:lstStyle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  <a:prstGeom prst="rect">
            <a:avLst/>
          </a:prstGeom>
        </p:spPr>
        <p:txBody>
          <a:bodyPr vert="eaVert" lIns="91134" tIns="45564" rIns="91134" bIns="45564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3" y="274645"/>
            <a:ext cx="6324600" cy="5592760"/>
          </a:xfrm>
          <a:prstGeom prst="rect">
            <a:avLst/>
          </a:prstGeom>
        </p:spPr>
        <p:txBody>
          <a:bodyPr vert="eaVert" lIns="91134" tIns="45564" rIns="91134" bIns="45564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BADDFFB1-3265-4702-942C-957A05397349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C10F3389-840E-45C2-8964-FE11394402B0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7479056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5"/>
          <p:cNvSpPr/>
          <p:nvPr/>
        </p:nvSpPr>
        <p:spPr>
          <a:xfrm>
            <a:off x="1" y="4664075"/>
            <a:ext cx="9150350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algn="ctr"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1953426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4" y="1481328"/>
            <a:ext cx="8229600" cy="4525963"/>
          </a:xfrm>
          <a:prstGeom prst="rect">
            <a:avLst/>
          </a:prstGeom>
        </p:spPr>
        <p:txBody>
          <a:bodyPr lIns="91134" tIns="45564" rIns="91134" bIns="45564"/>
          <a:lstStyle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457204" y="274639"/>
            <a:ext cx="8229600" cy="1143000"/>
          </a:xfrm>
          <a:prstGeom prst="rect">
            <a:avLst/>
          </a:prstGeom>
        </p:spPr>
        <p:txBody>
          <a:bodyPr lIns="91134" tIns="45564" rIns="91134" bIns="45564"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0076B75B-EC35-488D-B14A-8A0E353DFEE5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6E872305-E563-4889-A652-0F9BE27DAA47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2554755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hevron 5"/>
          <p:cNvSpPr/>
          <p:nvPr/>
        </p:nvSpPr>
        <p:spPr>
          <a:xfrm>
            <a:off x="3636964" y="3005138"/>
            <a:ext cx="182562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5" name="Chevron 6"/>
          <p:cNvSpPr/>
          <p:nvPr/>
        </p:nvSpPr>
        <p:spPr>
          <a:xfrm>
            <a:off x="3449638" y="3005138"/>
            <a:ext cx="18415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7"/>
            <a:ext cx="7772400" cy="1828800"/>
          </a:xfrm>
          <a:prstGeom prst="rect">
            <a:avLst/>
          </a:prstGeom>
        </p:spPr>
        <p:txBody>
          <a:bodyPr vert="horz" lIns="91134" tIns="45564" rIns="91134" bIns="45564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5"/>
            <a:ext cx="4572000" cy="1454888"/>
          </a:xfrm>
          <a:prstGeom prst="rect">
            <a:avLst/>
          </a:prstGeom>
        </p:spPr>
        <p:txBody>
          <a:bodyPr lIns="91134" tIns="45564" rIns="91134" bIns="45564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BF2473D4-E7F4-4428-9ECF-B3F9494F0D88}" type="datetimeFigureOut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151D5DBA-4229-4EF1-AFC7-9FE93C08DBB9}" type="slidenum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64104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  <a:prstGeom prst="rect">
            <a:avLst/>
          </a:prstGeom>
        </p:spPr>
        <p:txBody>
          <a:bodyPr lIns="91134" tIns="45564" rIns="91134" bIns="45564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  <a:prstGeom prst="rect">
            <a:avLst/>
          </a:prstGeom>
        </p:spPr>
        <p:txBody>
          <a:bodyPr lIns="91134" tIns="45564" rIns="91134" bIns="45564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457204" y="274639"/>
            <a:ext cx="8229600" cy="1143000"/>
          </a:xfrm>
          <a:prstGeom prst="rect">
            <a:avLst/>
          </a:prstGeom>
        </p:spPr>
        <p:txBody>
          <a:bodyPr lIns="91134" tIns="45564" rIns="91134" bIns="45564"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2AEA8B8D-3C2F-4113-9B95-6533C9CA2ACD}" type="datetimeFigureOut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2A58213A-6472-4887-AAD6-CE34EEC02B66}" type="slidenum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41392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4" y="273050"/>
            <a:ext cx="8229600" cy="1143000"/>
          </a:xfrm>
          <a:prstGeom prst="rect">
            <a:avLst/>
          </a:prstGeom>
        </p:spPr>
        <p:txBody>
          <a:bodyPr lIns="91134" tIns="45564" rIns="91134" bIns="45564" anchor="ctr"/>
          <a:lstStyle>
            <a:lvl1pPr>
              <a:defRPr/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prstGeom prst="rect">
            <a:avLst/>
          </a:prstGeo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266" tIns="45564" rIns="91134" bIns="45564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prstGeom prst="rect">
            <a:avLst/>
          </a:prstGeo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266" tIns="45564" rIns="91134" bIns="45564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5"/>
            <a:ext cx="4040188" cy="3941763"/>
          </a:xfrm>
          <a:prstGeom prst="rect">
            <a:avLst/>
          </a:prstGeom>
          <a:ln>
            <a:noFill/>
            <a:prstDash val="sysDash"/>
            <a:miter lim="800000"/>
          </a:ln>
        </p:spPr>
        <p:txBody>
          <a:bodyPr lIns="91134" tIns="45564" rIns="91134" bIns="45564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5"/>
            <a:ext cx="4041775" cy="3941763"/>
          </a:xfrm>
          <a:prstGeom prst="rect">
            <a:avLst/>
          </a:prstGeom>
          <a:ln>
            <a:noFill/>
            <a:prstDash val="sysDash"/>
            <a:miter lim="800000"/>
          </a:ln>
        </p:spPr>
        <p:txBody>
          <a:bodyPr lIns="91134" tIns="45564" rIns="91134" bIns="45564"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E610A433-864B-4848-ADDA-F96703B55BBD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30172673-640B-473C-84E9-4DB9E80C3A6A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3378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457204" y="274639"/>
            <a:ext cx="8229600" cy="1143000"/>
          </a:xfrm>
          <a:prstGeom prst="rect">
            <a:avLst/>
          </a:prstGeom>
        </p:spPr>
        <p:txBody>
          <a:bodyPr lIns="91134" tIns="45564" rIns="91134" bIns="45564" rtlCol="0"/>
          <a:lstStyle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A76872BF-6A72-4E0F-BD5D-96DC9A0D2F6D}" type="datetimeFigureOut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1F70BE4E-EB87-4865-963F-9CAEE3D06478}" type="slidenum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9279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5DFF0CE4-EE1C-4490-AC80-3D94D6FBEBCD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4F11BB33-758A-4EFB-96A1-6D320A9B8099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916288"/>
      </p:ext>
    </p:extLst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  <a:prstGeom prst="rect">
            <a:avLst/>
          </a:prstGeom>
        </p:spPr>
        <p:txBody>
          <a:bodyPr vert="horz" lIns="91134" tIns="45564" rIns="91134" bIns="45564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2" y="5355102"/>
            <a:ext cx="3974592" cy="914400"/>
          </a:xfrm>
          <a:prstGeom prst="rect">
            <a:avLst/>
          </a:prstGeom>
        </p:spPr>
        <p:txBody>
          <a:bodyPr lIns="91134" tIns="45564" rIns="91134" bIns="45564"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  <a:prstGeom prst="rect">
            <a:avLst/>
          </a:prstGeom>
        </p:spPr>
        <p:txBody>
          <a:bodyPr lIns="91134" tIns="45564" rIns="91134" bIns="45564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936A94E5-113A-4345-9C43-25DEAF903B7C}" type="datetimeFigureOut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A214E683-7AE4-4F97-ACBA-1AA2A6F0AA7D}" type="slidenum">
              <a:rPr lang="pt-BR" smtClean="0">
                <a:solidFill>
                  <a:prstClr val="black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black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41798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5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134" tIns="45564" rIns="91134" bIns="45564"/>
          <a:lstStyle>
            <a:extLst/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6" name="Freeform 7"/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2147483647 h 588"/>
              <a:gd name="T6" fmla="*/ 2147483647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lIns="91134" tIns="45564" rIns="91134" bIns="45564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</a:pPr>
            <a:endParaRPr lang="pt-BR" smtClean="0">
              <a:solidFill>
                <a:prstClr val="white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7" name="Right Triangle 7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algn="ctr" defTabSz="911299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smtClean="0">
              <a:solidFill>
                <a:srgbClr val="FFFFFF"/>
              </a:solidFill>
              <a:latin typeface="Lucida Sans Unicode" pitchFamily="34" charset="0"/>
            </a:endParaRPr>
          </a:p>
        </p:txBody>
      </p:sp>
      <p:cxnSp>
        <p:nvCxnSpPr>
          <p:cNvPr id="8" name="Straight Connector 8"/>
          <p:cNvCxnSpPr/>
          <p:nvPr/>
        </p:nvCxnSpPr>
        <p:spPr>
          <a:xfrm>
            <a:off x="-9237" y="5787772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Chevron 9"/>
          <p:cNvSpPr/>
          <p:nvPr/>
        </p:nvSpPr>
        <p:spPr>
          <a:xfrm>
            <a:off x="8664578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10" name="Chevron 10"/>
          <p:cNvSpPr/>
          <p:nvPr/>
        </p:nvSpPr>
        <p:spPr>
          <a:xfrm>
            <a:off x="8477250" y="4987925"/>
            <a:ext cx="182563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srgbClr val="FFFFFF"/>
              </a:solidFill>
              <a:cs typeface="Arial" pitchFamily="34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prstGeom prst="rect">
            <a:avLst/>
          </a:prstGeom>
          <a:noFill/>
        </p:spPr>
        <p:txBody>
          <a:bodyPr lIns="91134" tIns="0" rIns="91134" bIns="45564" anchor="t"/>
          <a:lstStyle>
            <a:lvl1pPr marL="0" marR="18233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4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 lIns="91134" tIns="45564" rIns="91134" bIns="45564"/>
          <a:lstStyle>
            <a:lvl1pPr marL="0" indent="0">
              <a:buNone/>
              <a:defRPr sz="3200"/>
            </a:lvl1pPr>
            <a:extLst/>
          </a:lstStyle>
          <a:p>
            <a:pPr lvl="0"/>
            <a:r>
              <a:rPr lang="en-US" noProof="0" smtClean="0"/>
              <a:t>Click icon to add picture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prstGeom prst="rect">
            <a:avLst/>
          </a:prstGeom>
          <a:noFill/>
        </p:spPr>
        <p:txBody>
          <a:bodyPr lIns="91134" tIns="45564" rIns="91134" bIns="45564"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825" y="6408772"/>
            <a:ext cx="1919288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73338406-6E2A-4676-8B64-24A1EBCBBB57}" type="datetimeFigureOut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23/10/2015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12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79914" y="6408772"/>
            <a:ext cx="2351087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white"/>
              </a:solidFill>
              <a:latin typeface="Calibri" pitchFamily="34" charset="0"/>
            </a:endParaRPr>
          </a:p>
        </p:txBody>
      </p:sp>
      <p:sp>
        <p:nvSpPr>
          <p:cNvPr id="13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647113" y="6408772"/>
            <a:ext cx="366712" cy="365125"/>
          </a:xfrm>
          <a:prstGeom prst="rect">
            <a:avLst/>
          </a:prstGeom>
        </p:spPr>
        <p:txBody>
          <a:bodyPr vert="horz" wrap="square" lIns="91134" tIns="45564" rIns="91134" bIns="45564" numCol="1" anchor="t" anchorCtr="0" compatLnSpc="1">
            <a:prstTxWarp prst="textNoShape">
              <a:avLst/>
            </a:prstTxWarp>
          </a:bodyPr>
          <a:lstStyle>
            <a:lvl1pPr>
              <a:defRPr>
                <a:cs typeface="Arial" pitchFamily="34" charset="0"/>
              </a:defRPr>
            </a:lvl1pPr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fld id="{6FC1453D-2A52-4F76-B85A-5C922F7EE0C0}" type="slidenum">
              <a:rPr lang="pt-BR" smtClean="0">
                <a:solidFill>
                  <a:prstClr val="white"/>
                </a:solidFill>
                <a:latin typeface="Calibri" pitchFamily="34" charset="0"/>
              </a:rPr>
              <a:pPr defTabSz="911299" fontAlgn="base">
                <a:spcBef>
                  <a:spcPct val="0"/>
                </a:spcBef>
                <a:spcAft>
                  <a:spcPct val="0"/>
                </a:spcAft>
                <a:defRPr/>
              </a:pPr>
              <a:t>‹nº›</a:t>
            </a:fld>
            <a:endParaRPr lang="pt-BR">
              <a:solidFill>
                <a:prstClr val="white"/>
              </a:solidFill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90157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3.xml"/><Relationship Id="rId13" Type="http://schemas.openxmlformats.org/officeDocument/2006/relationships/slideLayout" Target="../slideLayouts/slideLayout148.xml"/><Relationship Id="rId18" Type="http://schemas.openxmlformats.org/officeDocument/2006/relationships/theme" Target="../theme/theme10.xml"/><Relationship Id="rId3" Type="http://schemas.openxmlformats.org/officeDocument/2006/relationships/slideLayout" Target="../slideLayouts/slideLayout138.xml"/><Relationship Id="rId7" Type="http://schemas.openxmlformats.org/officeDocument/2006/relationships/slideLayout" Target="../slideLayouts/slideLayout142.xml"/><Relationship Id="rId12" Type="http://schemas.openxmlformats.org/officeDocument/2006/relationships/slideLayout" Target="../slideLayouts/slideLayout147.xml"/><Relationship Id="rId17" Type="http://schemas.openxmlformats.org/officeDocument/2006/relationships/slideLayout" Target="../slideLayouts/slideLayout152.xml"/><Relationship Id="rId2" Type="http://schemas.openxmlformats.org/officeDocument/2006/relationships/slideLayout" Target="../slideLayouts/slideLayout137.xml"/><Relationship Id="rId16" Type="http://schemas.openxmlformats.org/officeDocument/2006/relationships/slideLayout" Target="../slideLayouts/slideLayout151.xml"/><Relationship Id="rId1" Type="http://schemas.openxmlformats.org/officeDocument/2006/relationships/slideLayout" Target="../slideLayouts/slideLayout136.xml"/><Relationship Id="rId6" Type="http://schemas.openxmlformats.org/officeDocument/2006/relationships/slideLayout" Target="../slideLayouts/slideLayout141.xml"/><Relationship Id="rId11" Type="http://schemas.openxmlformats.org/officeDocument/2006/relationships/slideLayout" Target="../slideLayouts/slideLayout146.xml"/><Relationship Id="rId5" Type="http://schemas.openxmlformats.org/officeDocument/2006/relationships/slideLayout" Target="../slideLayouts/slideLayout140.xml"/><Relationship Id="rId15" Type="http://schemas.openxmlformats.org/officeDocument/2006/relationships/slideLayout" Target="../slideLayouts/slideLayout150.xml"/><Relationship Id="rId10" Type="http://schemas.openxmlformats.org/officeDocument/2006/relationships/slideLayout" Target="../slideLayouts/slideLayout145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39.xml"/><Relationship Id="rId9" Type="http://schemas.openxmlformats.org/officeDocument/2006/relationships/slideLayout" Target="../slideLayouts/slideLayout144.xml"/><Relationship Id="rId14" Type="http://schemas.openxmlformats.org/officeDocument/2006/relationships/slideLayout" Target="../slideLayouts/slideLayout149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0.xml"/><Relationship Id="rId13" Type="http://schemas.openxmlformats.org/officeDocument/2006/relationships/slideLayout" Target="../slideLayouts/slideLayout165.xml"/><Relationship Id="rId18" Type="http://schemas.openxmlformats.org/officeDocument/2006/relationships/theme" Target="../theme/theme11.xml"/><Relationship Id="rId3" Type="http://schemas.openxmlformats.org/officeDocument/2006/relationships/slideLayout" Target="../slideLayouts/slideLayout155.xml"/><Relationship Id="rId7" Type="http://schemas.openxmlformats.org/officeDocument/2006/relationships/slideLayout" Target="../slideLayouts/slideLayout159.xml"/><Relationship Id="rId12" Type="http://schemas.openxmlformats.org/officeDocument/2006/relationships/slideLayout" Target="../slideLayouts/slideLayout164.xml"/><Relationship Id="rId17" Type="http://schemas.openxmlformats.org/officeDocument/2006/relationships/slideLayout" Target="../slideLayouts/slideLayout169.xml"/><Relationship Id="rId2" Type="http://schemas.openxmlformats.org/officeDocument/2006/relationships/slideLayout" Target="../slideLayouts/slideLayout154.xml"/><Relationship Id="rId16" Type="http://schemas.openxmlformats.org/officeDocument/2006/relationships/slideLayout" Target="../slideLayouts/slideLayout168.xml"/><Relationship Id="rId1" Type="http://schemas.openxmlformats.org/officeDocument/2006/relationships/slideLayout" Target="../slideLayouts/slideLayout153.xml"/><Relationship Id="rId6" Type="http://schemas.openxmlformats.org/officeDocument/2006/relationships/slideLayout" Target="../slideLayouts/slideLayout158.xml"/><Relationship Id="rId11" Type="http://schemas.openxmlformats.org/officeDocument/2006/relationships/slideLayout" Target="../slideLayouts/slideLayout163.xml"/><Relationship Id="rId5" Type="http://schemas.openxmlformats.org/officeDocument/2006/relationships/slideLayout" Target="../slideLayouts/slideLayout157.xml"/><Relationship Id="rId15" Type="http://schemas.openxmlformats.org/officeDocument/2006/relationships/slideLayout" Target="../slideLayouts/slideLayout167.xml"/><Relationship Id="rId10" Type="http://schemas.openxmlformats.org/officeDocument/2006/relationships/slideLayout" Target="../slideLayouts/slideLayout162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6.xml"/><Relationship Id="rId9" Type="http://schemas.openxmlformats.org/officeDocument/2006/relationships/slideLayout" Target="../slideLayouts/slideLayout161.xml"/><Relationship Id="rId14" Type="http://schemas.openxmlformats.org/officeDocument/2006/relationships/slideLayout" Target="../slideLayouts/slideLayout166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77.xml"/><Relationship Id="rId13" Type="http://schemas.openxmlformats.org/officeDocument/2006/relationships/slideLayout" Target="../slideLayouts/slideLayout182.xml"/><Relationship Id="rId18" Type="http://schemas.openxmlformats.org/officeDocument/2006/relationships/theme" Target="../theme/theme12.xml"/><Relationship Id="rId3" Type="http://schemas.openxmlformats.org/officeDocument/2006/relationships/slideLayout" Target="../slideLayouts/slideLayout172.xml"/><Relationship Id="rId7" Type="http://schemas.openxmlformats.org/officeDocument/2006/relationships/slideLayout" Target="../slideLayouts/slideLayout176.xml"/><Relationship Id="rId12" Type="http://schemas.openxmlformats.org/officeDocument/2006/relationships/slideLayout" Target="../slideLayouts/slideLayout181.xml"/><Relationship Id="rId17" Type="http://schemas.openxmlformats.org/officeDocument/2006/relationships/slideLayout" Target="../slideLayouts/slideLayout186.xml"/><Relationship Id="rId2" Type="http://schemas.openxmlformats.org/officeDocument/2006/relationships/slideLayout" Target="../slideLayouts/slideLayout171.xml"/><Relationship Id="rId16" Type="http://schemas.openxmlformats.org/officeDocument/2006/relationships/slideLayout" Target="../slideLayouts/slideLayout185.xml"/><Relationship Id="rId1" Type="http://schemas.openxmlformats.org/officeDocument/2006/relationships/slideLayout" Target="../slideLayouts/slideLayout170.xml"/><Relationship Id="rId6" Type="http://schemas.openxmlformats.org/officeDocument/2006/relationships/slideLayout" Target="../slideLayouts/slideLayout175.xml"/><Relationship Id="rId11" Type="http://schemas.openxmlformats.org/officeDocument/2006/relationships/slideLayout" Target="../slideLayouts/slideLayout180.xml"/><Relationship Id="rId5" Type="http://schemas.openxmlformats.org/officeDocument/2006/relationships/slideLayout" Target="../slideLayouts/slideLayout174.xml"/><Relationship Id="rId15" Type="http://schemas.openxmlformats.org/officeDocument/2006/relationships/slideLayout" Target="../slideLayouts/slideLayout184.xml"/><Relationship Id="rId10" Type="http://schemas.openxmlformats.org/officeDocument/2006/relationships/slideLayout" Target="../slideLayouts/slideLayout179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73.xml"/><Relationship Id="rId9" Type="http://schemas.openxmlformats.org/officeDocument/2006/relationships/slideLayout" Target="../slideLayouts/slideLayout178.xml"/><Relationship Id="rId14" Type="http://schemas.openxmlformats.org/officeDocument/2006/relationships/slideLayout" Target="../slideLayouts/slideLayout18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10" Type="http://schemas.openxmlformats.org/officeDocument/2006/relationships/slideLayout" Target="../slideLayouts/slideLayout2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6.xml"/><Relationship Id="rId13" Type="http://schemas.openxmlformats.org/officeDocument/2006/relationships/slideLayout" Target="../slideLayouts/slideLayout41.xml"/><Relationship Id="rId18" Type="http://schemas.openxmlformats.org/officeDocument/2006/relationships/theme" Target="../theme/theme3.xml"/><Relationship Id="rId3" Type="http://schemas.openxmlformats.org/officeDocument/2006/relationships/slideLayout" Target="../slideLayouts/slideLayout31.xml"/><Relationship Id="rId7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40.xml"/><Relationship Id="rId17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0.xml"/><Relationship Id="rId16" Type="http://schemas.openxmlformats.org/officeDocument/2006/relationships/slideLayout" Target="../slideLayouts/slideLayout44.xml"/><Relationship Id="rId1" Type="http://schemas.openxmlformats.org/officeDocument/2006/relationships/slideLayout" Target="../slideLayouts/slideLayout29.xml"/><Relationship Id="rId6" Type="http://schemas.openxmlformats.org/officeDocument/2006/relationships/slideLayout" Target="../slideLayouts/slideLayout34.xml"/><Relationship Id="rId11" Type="http://schemas.openxmlformats.org/officeDocument/2006/relationships/slideLayout" Target="../slideLayouts/slideLayout39.xml"/><Relationship Id="rId5" Type="http://schemas.openxmlformats.org/officeDocument/2006/relationships/slideLayout" Target="../slideLayouts/slideLayout33.xml"/><Relationship Id="rId1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38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32.xml"/><Relationship Id="rId9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42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3.xml"/><Relationship Id="rId13" Type="http://schemas.openxmlformats.org/officeDocument/2006/relationships/slideLayout" Target="../slideLayouts/slideLayout58.xml"/><Relationship Id="rId18" Type="http://schemas.openxmlformats.org/officeDocument/2006/relationships/theme" Target="../theme/theme4.xml"/><Relationship Id="rId3" Type="http://schemas.openxmlformats.org/officeDocument/2006/relationships/slideLayout" Target="../slideLayouts/slideLayout48.xml"/><Relationship Id="rId7" Type="http://schemas.openxmlformats.org/officeDocument/2006/relationships/slideLayout" Target="../slideLayouts/slideLayout52.xml"/><Relationship Id="rId12" Type="http://schemas.openxmlformats.org/officeDocument/2006/relationships/slideLayout" Target="../slideLayouts/slideLayout57.xml"/><Relationship Id="rId17" Type="http://schemas.openxmlformats.org/officeDocument/2006/relationships/slideLayout" Target="../slideLayouts/slideLayout62.xml"/><Relationship Id="rId2" Type="http://schemas.openxmlformats.org/officeDocument/2006/relationships/slideLayout" Target="../slideLayouts/slideLayout47.xml"/><Relationship Id="rId16" Type="http://schemas.openxmlformats.org/officeDocument/2006/relationships/slideLayout" Target="../slideLayouts/slideLayout61.xml"/><Relationship Id="rId1" Type="http://schemas.openxmlformats.org/officeDocument/2006/relationships/slideLayout" Target="../slideLayouts/slideLayout46.xml"/><Relationship Id="rId6" Type="http://schemas.openxmlformats.org/officeDocument/2006/relationships/slideLayout" Target="../slideLayouts/slideLayout51.xml"/><Relationship Id="rId11" Type="http://schemas.openxmlformats.org/officeDocument/2006/relationships/slideLayout" Target="../slideLayouts/slideLayout56.xml"/><Relationship Id="rId5" Type="http://schemas.openxmlformats.org/officeDocument/2006/relationships/slideLayout" Target="../slideLayouts/slideLayout50.xml"/><Relationship Id="rId1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55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9.xml"/><Relationship Id="rId9" Type="http://schemas.openxmlformats.org/officeDocument/2006/relationships/slideLayout" Target="../slideLayouts/slideLayout54.xml"/><Relationship Id="rId14" Type="http://schemas.openxmlformats.org/officeDocument/2006/relationships/slideLayout" Target="../slideLayouts/slideLayout5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0.xml"/><Relationship Id="rId13" Type="http://schemas.openxmlformats.org/officeDocument/2006/relationships/slideLayout" Target="../slideLayouts/slideLayout75.xml"/><Relationship Id="rId18" Type="http://schemas.openxmlformats.org/officeDocument/2006/relationships/theme" Target="../theme/theme5.xml"/><Relationship Id="rId3" Type="http://schemas.openxmlformats.org/officeDocument/2006/relationships/slideLayout" Target="../slideLayouts/slideLayout65.xml"/><Relationship Id="rId7" Type="http://schemas.openxmlformats.org/officeDocument/2006/relationships/slideLayout" Target="../slideLayouts/slideLayout69.xml"/><Relationship Id="rId12" Type="http://schemas.openxmlformats.org/officeDocument/2006/relationships/slideLayout" Target="../slideLayouts/slideLayout74.xml"/><Relationship Id="rId17" Type="http://schemas.openxmlformats.org/officeDocument/2006/relationships/slideLayout" Target="../slideLayouts/slideLayout79.xml"/><Relationship Id="rId2" Type="http://schemas.openxmlformats.org/officeDocument/2006/relationships/slideLayout" Target="../slideLayouts/slideLayout64.xml"/><Relationship Id="rId16" Type="http://schemas.openxmlformats.org/officeDocument/2006/relationships/slideLayout" Target="../slideLayouts/slideLayout78.xml"/><Relationship Id="rId1" Type="http://schemas.openxmlformats.org/officeDocument/2006/relationships/slideLayout" Target="../slideLayouts/slideLayout63.xml"/><Relationship Id="rId6" Type="http://schemas.openxmlformats.org/officeDocument/2006/relationships/slideLayout" Target="../slideLayouts/slideLayout68.xml"/><Relationship Id="rId11" Type="http://schemas.openxmlformats.org/officeDocument/2006/relationships/slideLayout" Target="../slideLayouts/slideLayout73.xml"/><Relationship Id="rId5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77.xml"/><Relationship Id="rId10" Type="http://schemas.openxmlformats.org/officeDocument/2006/relationships/slideLayout" Target="../slideLayouts/slideLayout72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66.xml"/><Relationship Id="rId9" Type="http://schemas.openxmlformats.org/officeDocument/2006/relationships/slideLayout" Target="../slideLayouts/slideLayout71.xml"/><Relationship Id="rId14" Type="http://schemas.openxmlformats.org/officeDocument/2006/relationships/slideLayout" Target="../slideLayouts/slideLayout7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7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82.xml"/><Relationship Id="rId7" Type="http://schemas.openxmlformats.org/officeDocument/2006/relationships/slideLayout" Target="../slideLayouts/slideLayout86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81.xml"/><Relationship Id="rId1" Type="http://schemas.openxmlformats.org/officeDocument/2006/relationships/slideLayout" Target="../slideLayouts/slideLayout80.xml"/><Relationship Id="rId6" Type="http://schemas.openxmlformats.org/officeDocument/2006/relationships/slideLayout" Target="../slideLayouts/slideLayout85.xml"/><Relationship Id="rId11" Type="http://schemas.openxmlformats.org/officeDocument/2006/relationships/slideLayout" Target="../slideLayouts/slideLayout90.xml"/><Relationship Id="rId5" Type="http://schemas.openxmlformats.org/officeDocument/2006/relationships/slideLayout" Target="../slideLayouts/slideLayout84.xml"/><Relationship Id="rId10" Type="http://schemas.openxmlformats.org/officeDocument/2006/relationships/slideLayout" Target="../slideLayouts/slideLayout89.xml"/><Relationship Id="rId4" Type="http://schemas.openxmlformats.org/officeDocument/2006/relationships/slideLayout" Target="../slideLayouts/slideLayout83.xml"/><Relationship Id="rId9" Type="http://schemas.openxmlformats.org/officeDocument/2006/relationships/slideLayout" Target="../slideLayouts/slideLayout88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93.xml"/><Relationship Id="rId7" Type="http://schemas.openxmlformats.org/officeDocument/2006/relationships/slideLayout" Target="../slideLayouts/slideLayout97.xml"/><Relationship Id="rId12" Type="http://schemas.openxmlformats.org/officeDocument/2006/relationships/theme" Target="../theme/theme7.xml"/><Relationship Id="rId2" Type="http://schemas.openxmlformats.org/officeDocument/2006/relationships/slideLayout" Target="../slideLayouts/slideLayout92.xml"/><Relationship Id="rId1" Type="http://schemas.openxmlformats.org/officeDocument/2006/relationships/slideLayout" Target="../slideLayouts/slideLayout91.xml"/><Relationship Id="rId6" Type="http://schemas.openxmlformats.org/officeDocument/2006/relationships/slideLayout" Target="../slideLayouts/slideLayout96.xml"/><Relationship Id="rId11" Type="http://schemas.openxmlformats.org/officeDocument/2006/relationships/slideLayout" Target="../slideLayouts/slideLayout101.xml"/><Relationship Id="rId5" Type="http://schemas.openxmlformats.org/officeDocument/2006/relationships/slideLayout" Target="../slideLayouts/slideLayout95.xml"/><Relationship Id="rId10" Type="http://schemas.openxmlformats.org/officeDocument/2006/relationships/slideLayout" Target="../slideLayouts/slideLayout100.xml"/><Relationship Id="rId4" Type="http://schemas.openxmlformats.org/officeDocument/2006/relationships/slideLayout" Target="../slideLayouts/slideLayout94.xml"/><Relationship Id="rId9" Type="http://schemas.openxmlformats.org/officeDocument/2006/relationships/slideLayout" Target="../slideLayouts/slideLayout99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9.xml"/><Relationship Id="rId13" Type="http://schemas.openxmlformats.org/officeDocument/2006/relationships/slideLayout" Target="../slideLayouts/slideLayout114.xml"/><Relationship Id="rId18" Type="http://schemas.openxmlformats.org/officeDocument/2006/relationships/theme" Target="../theme/theme8.xml"/><Relationship Id="rId3" Type="http://schemas.openxmlformats.org/officeDocument/2006/relationships/slideLayout" Target="../slideLayouts/slideLayout104.xml"/><Relationship Id="rId7" Type="http://schemas.openxmlformats.org/officeDocument/2006/relationships/slideLayout" Target="../slideLayouts/slideLayout108.xml"/><Relationship Id="rId12" Type="http://schemas.openxmlformats.org/officeDocument/2006/relationships/slideLayout" Target="../slideLayouts/slideLayout113.xml"/><Relationship Id="rId17" Type="http://schemas.openxmlformats.org/officeDocument/2006/relationships/slideLayout" Target="../slideLayouts/slideLayout118.xml"/><Relationship Id="rId2" Type="http://schemas.openxmlformats.org/officeDocument/2006/relationships/slideLayout" Target="../slideLayouts/slideLayout103.xml"/><Relationship Id="rId16" Type="http://schemas.openxmlformats.org/officeDocument/2006/relationships/slideLayout" Target="../slideLayouts/slideLayout117.xml"/><Relationship Id="rId1" Type="http://schemas.openxmlformats.org/officeDocument/2006/relationships/slideLayout" Target="../slideLayouts/slideLayout102.xml"/><Relationship Id="rId6" Type="http://schemas.openxmlformats.org/officeDocument/2006/relationships/slideLayout" Target="../slideLayouts/slideLayout107.xml"/><Relationship Id="rId11" Type="http://schemas.openxmlformats.org/officeDocument/2006/relationships/slideLayout" Target="../slideLayouts/slideLayout112.xml"/><Relationship Id="rId5" Type="http://schemas.openxmlformats.org/officeDocument/2006/relationships/slideLayout" Target="../slideLayouts/slideLayout106.xml"/><Relationship Id="rId15" Type="http://schemas.openxmlformats.org/officeDocument/2006/relationships/slideLayout" Target="../slideLayouts/slideLayout116.xml"/><Relationship Id="rId10" Type="http://schemas.openxmlformats.org/officeDocument/2006/relationships/slideLayout" Target="../slideLayouts/slideLayout111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05.xml"/><Relationship Id="rId9" Type="http://schemas.openxmlformats.org/officeDocument/2006/relationships/slideLayout" Target="../slideLayouts/slideLayout110.xml"/><Relationship Id="rId14" Type="http://schemas.openxmlformats.org/officeDocument/2006/relationships/slideLayout" Target="../slideLayouts/slideLayout115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6.xml"/><Relationship Id="rId13" Type="http://schemas.openxmlformats.org/officeDocument/2006/relationships/slideLayout" Target="../slideLayouts/slideLayout131.xml"/><Relationship Id="rId18" Type="http://schemas.openxmlformats.org/officeDocument/2006/relationships/theme" Target="../theme/theme9.xml"/><Relationship Id="rId3" Type="http://schemas.openxmlformats.org/officeDocument/2006/relationships/slideLayout" Target="../slideLayouts/slideLayout121.xml"/><Relationship Id="rId7" Type="http://schemas.openxmlformats.org/officeDocument/2006/relationships/slideLayout" Target="../slideLayouts/slideLayout125.xml"/><Relationship Id="rId12" Type="http://schemas.openxmlformats.org/officeDocument/2006/relationships/slideLayout" Target="../slideLayouts/slideLayout130.xml"/><Relationship Id="rId17" Type="http://schemas.openxmlformats.org/officeDocument/2006/relationships/slideLayout" Target="../slideLayouts/slideLayout135.xml"/><Relationship Id="rId2" Type="http://schemas.openxmlformats.org/officeDocument/2006/relationships/slideLayout" Target="../slideLayouts/slideLayout120.xml"/><Relationship Id="rId16" Type="http://schemas.openxmlformats.org/officeDocument/2006/relationships/slideLayout" Target="../slideLayouts/slideLayout134.xml"/><Relationship Id="rId1" Type="http://schemas.openxmlformats.org/officeDocument/2006/relationships/slideLayout" Target="../slideLayouts/slideLayout119.xml"/><Relationship Id="rId6" Type="http://schemas.openxmlformats.org/officeDocument/2006/relationships/slideLayout" Target="../slideLayouts/slideLayout124.xml"/><Relationship Id="rId11" Type="http://schemas.openxmlformats.org/officeDocument/2006/relationships/slideLayout" Target="../slideLayouts/slideLayout129.xml"/><Relationship Id="rId5" Type="http://schemas.openxmlformats.org/officeDocument/2006/relationships/slideLayout" Target="../slideLayouts/slideLayout123.xml"/><Relationship Id="rId15" Type="http://schemas.openxmlformats.org/officeDocument/2006/relationships/slideLayout" Target="../slideLayouts/slideLayout133.xml"/><Relationship Id="rId10" Type="http://schemas.openxmlformats.org/officeDocument/2006/relationships/slideLayout" Target="../slideLayouts/slideLayout128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122.xml"/><Relationship Id="rId9" Type="http://schemas.openxmlformats.org/officeDocument/2006/relationships/slideLayout" Target="../slideLayouts/slideLayout127.xml"/><Relationship Id="rId14" Type="http://schemas.openxmlformats.org/officeDocument/2006/relationships/slideLayout" Target="../slideLayouts/slideLayout13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rma livre 12"/>
          <p:cNvSpPr>
            <a:spLocks/>
          </p:cNvSpPr>
          <p:nvPr/>
        </p:nvSpPr>
        <p:spPr bwMode="auto">
          <a:xfrm>
            <a:off x="499273" y="5944940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053" tIns="45523" rIns="91053" bIns="45523" anchor="t" compatLnSpc="1"/>
          <a:lstStyle>
            <a:extLst/>
          </a:lstStyle>
          <a:p>
            <a:endParaRPr kumimoji="0" lang="en-US"/>
          </a:p>
        </p:txBody>
      </p:sp>
      <p:sp>
        <p:nvSpPr>
          <p:cNvPr id="12" name="Forma livre 11"/>
          <p:cNvSpPr>
            <a:spLocks/>
          </p:cNvSpPr>
          <p:nvPr/>
        </p:nvSpPr>
        <p:spPr bwMode="auto">
          <a:xfrm>
            <a:off x="485719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053" tIns="45523" rIns="91053" bIns="45523" anchor="t" compatLnSpc="1"/>
          <a:lstStyle>
            <a:extLst/>
          </a:lstStyle>
          <a:p>
            <a:endParaRPr kumimoji="0" lang="en-US"/>
          </a:p>
        </p:txBody>
      </p:sp>
      <p:sp>
        <p:nvSpPr>
          <p:cNvPr id="14" name="Triângulo retângulo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053" tIns="45523" rIns="91053" bIns="45523" anchor="ctr" compatLnSpc="1"/>
          <a:lstStyle>
            <a:extLst/>
          </a:lstStyle>
          <a:p>
            <a:pPr algn="ctr" eaLnBrk="1" latinLnBrk="0" hangingPunct="1"/>
            <a:endParaRPr kumimoji="0" lang="en-US"/>
          </a:p>
        </p:txBody>
      </p:sp>
      <p:cxnSp>
        <p:nvCxnSpPr>
          <p:cNvPr id="15" name="Conector reto 14"/>
          <p:cNvCxnSpPr/>
          <p:nvPr/>
        </p:nvCxnSpPr>
        <p:spPr>
          <a:xfrm>
            <a:off x="-9237" y="5787781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Espaço Reservado para Título 8"/>
          <p:cNvSpPr>
            <a:spLocks noGrp="1"/>
          </p:cNvSpPr>
          <p:nvPr>
            <p:ph type="title"/>
          </p:nvPr>
        </p:nvSpPr>
        <p:spPr>
          <a:xfrm>
            <a:off x="457204" y="274639"/>
            <a:ext cx="8229600" cy="1143000"/>
          </a:xfrm>
          <a:prstGeom prst="rect">
            <a:avLst/>
          </a:prstGeom>
        </p:spPr>
        <p:txBody>
          <a:bodyPr vert="horz" lIns="91053" tIns="45523" rIns="91053" bIns="45523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pt-BR" smtClean="0"/>
              <a:t>Clique para editar o estilo do título mestre</a:t>
            </a:r>
            <a:endParaRPr kumimoji="0" lang="en-US"/>
          </a:p>
        </p:txBody>
      </p:sp>
      <p:sp>
        <p:nvSpPr>
          <p:cNvPr id="30" name="Espaço Reservado para Texto 29"/>
          <p:cNvSpPr>
            <a:spLocks noGrp="1"/>
          </p:cNvSpPr>
          <p:nvPr>
            <p:ph type="body" idx="1"/>
          </p:nvPr>
        </p:nvSpPr>
        <p:spPr>
          <a:xfrm>
            <a:off x="457204" y="1481328"/>
            <a:ext cx="8229600" cy="4525963"/>
          </a:xfrm>
          <a:prstGeom prst="rect">
            <a:avLst/>
          </a:prstGeom>
        </p:spPr>
        <p:txBody>
          <a:bodyPr vert="horz" lIns="91053" tIns="45523" rIns="91053" bIns="45523">
            <a:normAutofit/>
          </a:bodyPr>
          <a:lstStyle>
            <a:extLst/>
          </a:lstStyle>
          <a:p>
            <a:pPr lvl="0" eaLnBrk="1" latinLnBrk="0" hangingPunct="1"/>
            <a:r>
              <a:rPr kumimoji="0" lang="pt-BR" smtClean="0"/>
              <a:t>Clique para editar os estilos do texto mestre</a:t>
            </a:r>
          </a:p>
          <a:p>
            <a:pPr lvl="1" eaLnBrk="1" latinLnBrk="0" hangingPunct="1"/>
            <a:r>
              <a:rPr kumimoji="0" lang="pt-BR" smtClean="0"/>
              <a:t>Segundo nível</a:t>
            </a:r>
          </a:p>
          <a:p>
            <a:pPr lvl="2" eaLnBrk="1" latinLnBrk="0" hangingPunct="1"/>
            <a:r>
              <a:rPr kumimoji="0" lang="pt-BR" smtClean="0"/>
              <a:t>Terceiro nível</a:t>
            </a:r>
          </a:p>
          <a:p>
            <a:pPr lvl="3" eaLnBrk="1" latinLnBrk="0" hangingPunct="1"/>
            <a:r>
              <a:rPr kumimoji="0" lang="pt-BR" smtClean="0"/>
              <a:t>Quarto nível</a:t>
            </a:r>
          </a:p>
          <a:p>
            <a:pPr lvl="4" eaLnBrk="1" latinLnBrk="0" hangingPunct="1"/>
            <a:r>
              <a:rPr kumimoji="0" lang="pt-BR" smtClean="0"/>
              <a:t>Quinto nível</a:t>
            </a:r>
            <a:endParaRPr kumimoji="0" lang="en-US"/>
          </a:p>
        </p:txBody>
      </p:sp>
      <p:sp>
        <p:nvSpPr>
          <p:cNvPr id="10" name="Espaço Reservado para Data 9"/>
          <p:cNvSpPr>
            <a:spLocks noGrp="1"/>
          </p:cNvSpPr>
          <p:nvPr>
            <p:ph type="dt" sz="half" idx="2"/>
          </p:nvPr>
        </p:nvSpPr>
        <p:spPr>
          <a:xfrm>
            <a:off x="6727034" y="6407948"/>
            <a:ext cx="1920240" cy="365760"/>
          </a:xfrm>
          <a:prstGeom prst="rect">
            <a:avLst/>
          </a:prstGeom>
        </p:spPr>
        <p:txBody>
          <a:bodyPr vert="horz" lIns="91053" tIns="45523" rIns="91053" bIns="45523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6403DE08-2F9C-4196-AB81-8FD33021C2B5}" type="datetimeFigureOut">
              <a:rPr lang="pt-BR" smtClean="0"/>
              <a:pPr/>
              <a:t>23/10/2015</a:t>
            </a:fld>
            <a:endParaRPr lang="pt-BR"/>
          </a:p>
        </p:txBody>
      </p:sp>
      <p:sp>
        <p:nvSpPr>
          <p:cNvPr id="22" name="Espaço Reservado para Rodapé 21"/>
          <p:cNvSpPr>
            <a:spLocks noGrp="1"/>
          </p:cNvSpPr>
          <p:nvPr>
            <p:ph type="ftr" sz="quarter" idx="3"/>
          </p:nvPr>
        </p:nvSpPr>
        <p:spPr>
          <a:xfrm>
            <a:off x="4380075" y="6407987"/>
            <a:ext cx="2350681" cy="365125"/>
          </a:xfrm>
          <a:prstGeom prst="rect">
            <a:avLst/>
          </a:prstGeom>
        </p:spPr>
        <p:txBody>
          <a:bodyPr vert="horz" lIns="91053" tIns="45523" rIns="91053" bIns="45523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pt-BR"/>
          </a:p>
        </p:txBody>
      </p:sp>
      <p:sp>
        <p:nvSpPr>
          <p:cNvPr id="18" name="Espaço Reservado para Número de Slide 17"/>
          <p:cNvSpPr>
            <a:spLocks noGrp="1"/>
          </p:cNvSpPr>
          <p:nvPr>
            <p:ph type="sldNum" sz="quarter" idx="4"/>
          </p:nvPr>
        </p:nvSpPr>
        <p:spPr>
          <a:xfrm>
            <a:off x="8647272" y="6407987"/>
            <a:ext cx="365760" cy="365125"/>
          </a:xfrm>
          <a:prstGeom prst="rect">
            <a:avLst/>
          </a:prstGeom>
        </p:spPr>
        <p:txBody>
          <a:bodyPr vert="horz" lIns="91053" tIns="45523" rIns="91053" bIns="45523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52761A82-8FB1-41BE-897B-594A4E3B1BC4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4200" indent="-25494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19127" indent="-227617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5848" indent="-227617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38100" indent="-227617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65732" indent="-227617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593322" indent="-227617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0952" indent="-227617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48574" indent="-227617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76195" indent="-227617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524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048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6573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0952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7619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3143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18665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41908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8" name="Rectangle 14"/>
          <p:cNvSpPr>
            <a:spLocks noChangeArrowheads="1"/>
          </p:cNvSpPr>
          <p:nvPr userDrawn="1"/>
        </p:nvSpPr>
        <p:spPr bwMode="auto">
          <a:xfrm>
            <a:off x="3714880" y="2695397"/>
            <a:ext cx="8914600" cy="23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1136" tIns="40568" rIns="81136" bIns="40568">
            <a:spAutoFit/>
          </a:bodyPr>
          <a:lstStyle/>
          <a:p>
            <a:pPr defTabSz="912849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sp>
        <p:nvSpPr>
          <p:cNvPr id="159763" name="Rectangle 19"/>
          <p:cNvSpPr>
            <a:spLocks noChangeArrowheads="1"/>
          </p:cNvSpPr>
          <p:nvPr userDrawn="1"/>
        </p:nvSpPr>
        <p:spPr bwMode="auto">
          <a:xfrm>
            <a:off x="17" y="0"/>
            <a:ext cx="838351" cy="68580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tx1"/>
              </a:gs>
            </a:gsLst>
            <a:path path="rect">
              <a:fillToRect l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81136" tIns="40568" rIns="81136" bIns="40568" anchor="ctr"/>
          <a:lstStyle/>
          <a:p>
            <a:pPr defTabSz="912849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pic>
        <p:nvPicPr>
          <p:cNvPr id="6148" name="Picture 15" descr="logo_redesenhada_parte4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04476" y="152642"/>
            <a:ext cx="1372225" cy="1173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768" name="Text Box 24"/>
          <p:cNvSpPr txBox="1">
            <a:spLocks noChangeArrowheads="1"/>
          </p:cNvSpPr>
          <p:nvPr userDrawn="1"/>
        </p:nvSpPr>
        <p:spPr bwMode="auto">
          <a:xfrm rot="16200000">
            <a:off x="-2322885" y="3537344"/>
            <a:ext cx="5559208" cy="4614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278" tIns="45637" rIns="91278" bIns="45637">
            <a:spAutoFit/>
          </a:bodyPr>
          <a:lstStyle/>
          <a:p>
            <a:pPr defTabSz="91275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Instituto Migrações e Direitos Humanos</a:t>
            </a:r>
          </a:p>
        </p:txBody>
      </p:sp>
      <p:sp>
        <p:nvSpPr>
          <p:cNvPr id="159769" name="Line 25"/>
          <p:cNvSpPr>
            <a:spLocks noChangeShapeType="1"/>
          </p:cNvSpPr>
          <p:nvPr userDrawn="1"/>
        </p:nvSpPr>
        <p:spPr bwMode="auto">
          <a:xfrm>
            <a:off x="1676701" y="1297304"/>
            <a:ext cx="723929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</p:spPr>
        <p:txBody>
          <a:bodyPr lIns="81136" tIns="40568" rIns="81136" bIns="40568"/>
          <a:lstStyle/>
          <a:p>
            <a:pPr defTabSz="912849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3832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  <p:sldLayoutId id="2147483828" r:id="rId12"/>
    <p:sldLayoutId id="2147483829" r:id="rId13"/>
    <p:sldLayoutId id="2147483830" r:id="rId14"/>
    <p:sldLayoutId id="2147483831" r:id="rId15"/>
    <p:sldLayoutId id="2147483832" r:id="rId16"/>
    <p:sldLayoutId id="2147483833" r:id="rId17"/>
  </p:sldLayoutIdLst>
  <p:transition spd="med">
    <p:strips dir="rd"/>
  </p:transition>
  <p:txStyles>
    <p:titleStyle>
      <a:lvl1pPr algn="l" defTabSz="91275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1275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91275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91275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91275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05678" algn="l" defTabSz="91275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811340" algn="l" defTabSz="91275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217009" algn="l" defTabSz="91275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622677" algn="l" defTabSz="91275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342286" indent="-342286" algn="l" defTabSz="91275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320" indent="-285941" algn="l" defTabSz="91275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</a:defRPr>
      </a:lvl2pPr>
      <a:lvl3pPr marL="1140948" indent="-228188" algn="l" defTabSz="91275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3pPr>
      <a:lvl4pPr marL="1597320" indent="-228188" algn="l" defTabSz="91275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800">
          <a:solidFill>
            <a:schemeClr val="tx1"/>
          </a:solidFill>
          <a:latin typeface="+mn-lt"/>
        </a:defRPr>
      </a:lvl4pPr>
      <a:lvl5pPr marL="2053700" indent="-228188" algn="l" defTabSz="91275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5pPr>
      <a:lvl6pPr marL="2459370" indent="-228188" algn="l" defTabSz="912758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6pPr>
      <a:lvl7pPr marL="2865038" indent="-228188" algn="l" defTabSz="912758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7pPr>
      <a:lvl8pPr marL="3270701" indent="-228188" algn="l" defTabSz="912758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8pPr>
      <a:lvl9pPr marL="3676376" indent="-228188" algn="l" defTabSz="912758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1134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5678" algn="l" defTabSz="81134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1340" algn="l" defTabSz="81134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7009" algn="l" defTabSz="81134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22677" algn="l" defTabSz="81134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28346" algn="l" defTabSz="81134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4015" algn="l" defTabSz="81134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39688" algn="l" defTabSz="81134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45353" algn="l" defTabSz="811340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8" name="Rectangle 14"/>
          <p:cNvSpPr>
            <a:spLocks noChangeArrowheads="1"/>
          </p:cNvSpPr>
          <p:nvPr userDrawn="1"/>
        </p:nvSpPr>
        <p:spPr bwMode="auto">
          <a:xfrm>
            <a:off x="3714880" y="2695397"/>
            <a:ext cx="8914600" cy="23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1200" tIns="40600" rIns="81200" bIns="40600">
            <a:spAutoFit/>
          </a:bodyPr>
          <a:lstStyle/>
          <a:p>
            <a:pPr defTabSz="913579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sp>
        <p:nvSpPr>
          <p:cNvPr id="159763" name="Rectangle 19"/>
          <p:cNvSpPr>
            <a:spLocks noChangeArrowheads="1"/>
          </p:cNvSpPr>
          <p:nvPr userDrawn="1"/>
        </p:nvSpPr>
        <p:spPr bwMode="auto">
          <a:xfrm>
            <a:off x="9" y="0"/>
            <a:ext cx="838351" cy="68580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tx1"/>
              </a:gs>
            </a:gsLst>
            <a:path path="rect">
              <a:fillToRect l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81200" tIns="40600" rIns="81200" bIns="40600" anchor="ctr"/>
          <a:lstStyle/>
          <a:p>
            <a:pPr defTabSz="913579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pic>
        <p:nvPicPr>
          <p:cNvPr id="6148" name="Picture 15" descr="logo_redesenhada_parte4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04476" y="152634"/>
            <a:ext cx="1372225" cy="1173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768" name="Text Box 24"/>
          <p:cNvSpPr txBox="1">
            <a:spLocks noChangeArrowheads="1"/>
          </p:cNvSpPr>
          <p:nvPr userDrawn="1"/>
        </p:nvSpPr>
        <p:spPr bwMode="auto">
          <a:xfrm rot="16200000">
            <a:off x="-2322963" y="3537302"/>
            <a:ext cx="5559354" cy="4615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350" tIns="45674" rIns="91350" bIns="45674">
            <a:spAutoFit/>
          </a:bodyPr>
          <a:lstStyle/>
          <a:p>
            <a:pPr defTabSz="913487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Instituto Migrações e Direitos Humanos</a:t>
            </a:r>
          </a:p>
        </p:txBody>
      </p:sp>
      <p:sp>
        <p:nvSpPr>
          <p:cNvPr id="159769" name="Line 25"/>
          <p:cNvSpPr>
            <a:spLocks noChangeShapeType="1"/>
          </p:cNvSpPr>
          <p:nvPr userDrawn="1"/>
        </p:nvSpPr>
        <p:spPr bwMode="auto">
          <a:xfrm>
            <a:off x="1676701" y="1297304"/>
            <a:ext cx="723929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</p:spPr>
        <p:txBody>
          <a:bodyPr lIns="81200" tIns="40600" rIns="81200" bIns="40600"/>
          <a:lstStyle/>
          <a:p>
            <a:pPr defTabSz="913579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347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5" r:id="rId1"/>
    <p:sldLayoutId id="2147483836" r:id="rId2"/>
    <p:sldLayoutId id="2147483837" r:id="rId3"/>
    <p:sldLayoutId id="2147483838" r:id="rId4"/>
    <p:sldLayoutId id="2147483839" r:id="rId5"/>
    <p:sldLayoutId id="2147483840" r:id="rId6"/>
    <p:sldLayoutId id="2147483841" r:id="rId7"/>
    <p:sldLayoutId id="2147483842" r:id="rId8"/>
    <p:sldLayoutId id="2147483843" r:id="rId9"/>
    <p:sldLayoutId id="2147483844" r:id="rId10"/>
    <p:sldLayoutId id="2147483845" r:id="rId11"/>
    <p:sldLayoutId id="2147483846" r:id="rId12"/>
    <p:sldLayoutId id="2147483847" r:id="rId13"/>
    <p:sldLayoutId id="2147483848" r:id="rId14"/>
    <p:sldLayoutId id="2147483849" r:id="rId15"/>
    <p:sldLayoutId id="2147483850" r:id="rId16"/>
    <p:sldLayoutId id="2147483851" r:id="rId17"/>
  </p:sldLayoutIdLst>
  <p:transition spd="med">
    <p:strips dir="rd"/>
  </p:transition>
  <p:txStyles>
    <p:titleStyle>
      <a:lvl1pPr algn="l" defTabSz="91348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1348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91348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91348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913487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05998" algn="l" defTabSz="913487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811989" algn="l" defTabSz="913487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217981" algn="l" defTabSz="913487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623975" algn="l" defTabSz="913487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342558" indent="-342558" algn="l" defTabSz="913487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2914" indent="-286170" algn="l" defTabSz="913487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</a:defRPr>
      </a:lvl2pPr>
      <a:lvl3pPr marL="1141860" indent="-228371" algn="l" defTabSz="913487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3pPr>
      <a:lvl4pPr marL="1598600" indent="-228371" algn="l" defTabSz="913487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800">
          <a:solidFill>
            <a:schemeClr val="tx1"/>
          </a:solidFill>
          <a:latin typeface="+mn-lt"/>
        </a:defRPr>
      </a:lvl4pPr>
      <a:lvl5pPr marL="2055343" indent="-228371" algn="l" defTabSz="913487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5pPr>
      <a:lvl6pPr marL="2461338" indent="-228371" algn="l" defTabSz="913487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6pPr>
      <a:lvl7pPr marL="2867331" indent="-228371" algn="l" defTabSz="913487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7pPr>
      <a:lvl8pPr marL="3273322" indent="-228371" algn="l" defTabSz="913487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8pPr>
      <a:lvl9pPr marL="3679320" indent="-228371" algn="l" defTabSz="913487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119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5998" algn="l" defTabSz="8119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1989" algn="l" defTabSz="8119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7981" algn="l" defTabSz="8119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23975" algn="l" defTabSz="8119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29970" algn="l" defTabSz="8119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5963" algn="l" defTabSz="8119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41960" algn="l" defTabSz="8119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47950" algn="l" defTabSz="81198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8" name="Rectangle 14"/>
          <p:cNvSpPr>
            <a:spLocks noChangeArrowheads="1"/>
          </p:cNvSpPr>
          <p:nvPr userDrawn="1"/>
        </p:nvSpPr>
        <p:spPr bwMode="auto">
          <a:xfrm>
            <a:off x="3714880" y="2695397"/>
            <a:ext cx="8914600" cy="23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1272" tIns="40636" rIns="81272" bIns="40636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sp>
        <p:nvSpPr>
          <p:cNvPr id="159763" name="Rectangle 19"/>
          <p:cNvSpPr>
            <a:spLocks noChangeArrowheads="1"/>
          </p:cNvSpPr>
          <p:nvPr userDrawn="1"/>
        </p:nvSpPr>
        <p:spPr bwMode="auto">
          <a:xfrm>
            <a:off x="0" y="0"/>
            <a:ext cx="838351" cy="68580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tx1"/>
              </a:gs>
            </a:gsLst>
            <a:path path="rect">
              <a:fillToRect l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81272" tIns="40636" rIns="81272" bIns="40636" anchor="ctr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pic>
        <p:nvPicPr>
          <p:cNvPr id="6148" name="Picture 15" descr="logo_redesenhada_parte4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04476" y="152625"/>
            <a:ext cx="1372225" cy="1173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768" name="Text Box 24"/>
          <p:cNvSpPr txBox="1">
            <a:spLocks noChangeArrowheads="1"/>
          </p:cNvSpPr>
          <p:nvPr userDrawn="1"/>
        </p:nvSpPr>
        <p:spPr bwMode="auto">
          <a:xfrm rot="16200000">
            <a:off x="-2323045" y="3537258"/>
            <a:ext cx="5559517" cy="4616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431" tIns="45715" rIns="91431" bIns="45715">
            <a:spAutoFit/>
          </a:bodyPr>
          <a:lstStyle/>
          <a:p>
            <a:pPr defTabSz="91430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Instituto Migrações e Direitos Humanos</a:t>
            </a:r>
          </a:p>
        </p:txBody>
      </p:sp>
      <p:sp>
        <p:nvSpPr>
          <p:cNvPr id="159769" name="Line 25"/>
          <p:cNvSpPr>
            <a:spLocks noChangeShapeType="1"/>
          </p:cNvSpPr>
          <p:nvPr userDrawn="1"/>
        </p:nvSpPr>
        <p:spPr bwMode="auto">
          <a:xfrm>
            <a:off x="1676701" y="1297304"/>
            <a:ext cx="723929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</p:spPr>
        <p:txBody>
          <a:bodyPr lIns="81272" tIns="40636" rIns="81272" bIns="40636"/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11103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  <p:sldLayoutId id="2147483867" r:id="rId15"/>
    <p:sldLayoutId id="2147483868" r:id="rId16"/>
    <p:sldLayoutId id="2147483869" r:id="rId17"/>
  </p:sldLayoutIdLst>
  <p:transition spd="med">
    <p:strips dir="rd"/>
  </p:transition>
  <p:txStyles>
    <p:titleStyle>
      <a:lvl1pPr algn="l" defTabSz="91430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1430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91430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91430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91430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06359" algn="l" defTabSz="91430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812719" algn="l" defTabSz="91430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219078" algn="l" defTabSz="91430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625437" algn="l" defTabSz="91430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342866" indent="-342866" algn="l" defTabSz="91430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3582" indent="-286427" algn="l" defTabSz="91430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</a:defRPr>
      </a:lvl2pPr>
      <a:lvl3pPr marL="1142886" indent="-228577" algn="l" defTabSz="91430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3pPr>
      <a:lvl4pPr marL="1600040" indent="-228577" algn="l" defTabSz="91430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800">
          <a:solidFill>
            <a:schemeClr val="tx1"/>
          </a:solidFill>
          <a:latin typeface="+mn-lt"/>
        </a:defRPr>
      </a:lvl4pPr>
      <a:lvl5pPr marL="2057194" indent="-228577" algn="l" defTabSz="91430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5pPr>
      <a:lvl6pPr marL="2463554" indent="-228577" algn="l" defTabSz="91430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6pPr>
      <a:lvl7pPr marL="2869913" indent="-228577" algn="l" defTabSz="91430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7pPr>
      <a:lvl8pPr marL="3276272" indent="-228577" algn="l" defTabSz="91430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8pPr>
      <a:lvl9pPr marL="3682632" indent="-228577" algn="l" defTabSz="91430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6359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2719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9078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25437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31797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8156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44516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50875" algn="l" defTabSz="81271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8" name="Rectangle 14"/>
          <p:cNvSpPr>
            <a:spLocks noChangeArrowheads="1"/>
          </p:cNvSpPr>
          <p:nvPr userDrawn="1"/>
        </p:nvSpPr>
        <p:spPr bwMode="auto">
          <a:xfrm>
            <a:off x="3714880" y="2695397"/>
            <a:ext cx="8914600" cy="23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0928" tIns="40464" rIns="80928" bIns="40464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sp>
        <p:nvSpPr>
          <p:cNvPr id="159763" name="Rectangle 19"/>
          <p:cNvSpPr>
            <a:spLocks noChangeArrowheads="1"/>
          </p:cNvSpPr>
          <p:nvPr userDrawn="1"/>
        </p:nvSpPr>
        <p:spPr bwMode="auto">
          <a:xfrm>
            <a:off x="43" y="0"/>
            <a:ext cx="838351" cy="68580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tx1"/>
              </a:gs>
            </a:gsLst>
            <a:path path="rect">
              <a:fillToRect l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80928" tIns="40464" rIns="80928" bIns="40464" anchor="ctr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pic>
        <p:nvPicPr>
          <p:cNvPr id="6148" name="Picture 15" descr="logo_redesenhada_parte4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04476" y="152668"/>
            <a:ext cx="1372225" cy="1173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768" name="Text Box 24"/>
          <p:cNvSpPr txBox="1">
            <a:spLocks noChangeArrowheads="1"/>
          </p:cNvSpPr>
          <p:nvPr userDrawn="1"/>
        </p:nvSpPr>
        <p:spPr bwMode="auto">
          <a:xfrm rot="16200000">
            <a:off x="-2322641" y="3537480"/>
            <a:ext cx="5558736" cy="46125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044" tIns="45518" rIns="91044" bIns="45518">
            <a:spAutoFit/>
          </a:bodyPr>
          <a:lstStyle/>
          <a:p>
            <a:pPr defTabSz="91038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Instituto Migrações e Direitos Humanos</a:t>
            </a:r>
          </a:p>
        </p:txBody>
      </p:sp>
      <p:sp>
        <p:nvSpPr>
          <p:cNvPr id="159769" name="Line 25"/>
          <p:cNvSpPr>
            <a:spLocks noChangeShapeType="1"/>
          </p:cNvSpPr>
          <p:nvPr userDrawn="1"/>
        </p:nvSpPr>
        <p:spPr bwMode="auto">
          <a:xfrm>
            <a:off x="1676701" y="1297304"/>
            <a:ext cx="723929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</p:spPr>
        <p:txBody>
          <a:bodyPr lIns="80928" tIns="40464" rIns="80928" bIns="40464"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08094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  <p:sldLayoutId id="2147483696" r:id="rId12"/>
    <p:sldLayoutId id="2147483697" r:id="rId13"/>
    <p:sldLayoutId id="2147483698" r:id="rId14"/>
    <p:sldLayoutId id="2147483699" r:id="rId15"/>
    <p:sldLayoutId id="2147483700" r:id="rId16"/>
    <p:sldLayoutId id="2147483701" r:id="rId17"/>
  </p:sldLayoutIdLst>
  <p:transition spd="med">
    <p:strips dir="rd"/>
  </p:transition>
  <p:txStyles>
    <p:titleStyle>
      <a:lvl1pPr algn="l" defTabSz="91038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1038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91038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91038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91038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04638" algn="l" defTabSz="91038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809236" algn="l" defTabSz="91038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213852" algn="l" defTabSz="91038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618465" algn="l" defTabSz="91038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341402" indent="-341402" algn="l" defTabSz="91038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0396" indent="-285198" algn="l" defTabSz="91038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</a:defRPr>
      </a:lvl2pPr>
      <a:lvl3pPr marL="1137987" indent="-227594" algn="l" defTabSz="91038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3pPr>
      <a:lvl4pPr marL="1593162" indent="-227594" algn="l" defTabSz="91038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800">
          <a:solidFill>
            <a:schemeClr val="tx1"/>
          </a:solidFill>
          <a:latin typeface="+mn-lt"/>
        </a:defRPr>
      </a:lvl4pPr>
      <a:lvl5pPr marL="2048369" indent="-227594" algn="l" defTabSz="91038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5pPr>
      <a:lvl6pPr marL="2452986" indent="-227594" algn="l" defTabSz="91038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6pPr>
      <a:lvl7pPr marL="2857600" indent="-227594" algn="l" defTabSz="91038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7pPr>
      <a:lvl8pPr marL="3262206" indent="-227594" algn="l" defTabSz="91038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8pPr>
      <a:lvl9pPr marL="3666825" indent="-227594" algn="l" defTabSz="91038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0923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4638" algn="l" defTabSz="80923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236" algn="l" defTabSz="80923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3852" algn="l" defTabSz="80923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18465" algn="l" defTabSz="80923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23080" algn="l" defTabSz="80923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27698" algn="l" defTabSz="80923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32316" algn="l" defTabSz="80923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36930" algn="l" defTabSz="80923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8" name="Rectangle 14"/>
          <p:cNvSpPr>
            <a:spLocks noChangeArrowheads="1"/>
          </p:cNvSpPr>
          <p:nvPr userDrawn="1"/>
        </p:nvSpPr>
        <p:spPr bwMode="auto">
          <a:xfrm>
            <a:off x="3714880" y="2695397"/>
            <a:ext cx="8914600" cy="23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0944" tIns="40472" rIns="80944" bIns="40472">
            <a:spAutoFit/>
          </a:bodyPr>
          <a:lstStyle/>
          <a:p>
            <a:pPr defTabSz="910662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sp>
        <p:nvSpPr>
          <p:cNvPr id="159763" name="Rectangle 19"/>
          <p:cNvSpPr>
            <a:spLocks noChangeArrowheads="1"/>
          </p:cNvSpPr>
          <p:nvPr userDrawn="1"/>
        </p:nvSpPr>
        <p:spPr bwMode="auto">
          <a:xfrm>
            <a:off x="41" y="0"/>
            <a:ext cx="838351" cy="68580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tx1"/>
              </a:gs>
            </a:gsLst>
            <a:path path="rect">
              <a:fillToRect l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80944" tIns="40472" rIns="80944" bIns="40472" anchor="ctr"/>
          <a:lstStyle/>
          <a:p>
            <a:pPr defTabSz="910662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pic>
        <p:nvPicPr>
          <p:cNvPr id="6148" name="Picture 15" descr="logo_redesenhada_parte4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04476" y="152666"/>
            <a:ext cx="1372225" cy="1173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768" name="Text Box 24"/>
          <p:cNvSpPr txBox="1">
            <a:spLocks noChangeArrowheads="1"/>
          </p:cNvSpPr>
          <p:nvPr userDrawn="1"/>
        </p:nvSpPr>
        <p:spPr bwMode="auto">
          <a:xfrm rot="16200000">
            <a:off x="-2322659" y="3537468"/>
            <a:ext cx="5558772" cy="4612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062" tIns="45528" rIns="91062" bIns="45528">
            <a:spAutoFit/>
          </a:bodyPr>
          <a:lstStyle/>
          <a:p>
            <a:pPr defTabSz="910571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Instituto Migrações e Direitos Humanos</a:t>
            </a:r>
          </a:p>
        </p:txBody>
      </p:sp>
      <p:sp>
        <p:nvSpPr>
          <p:cNvPr id="159769" name="Line 25"/>
          <p:cNvSpPr>
            <a:spLocks noChangeShapeType="1"/>
          </p:cNvSpPr>
          <p:nvPr userDrawn="1"/>
        </p:nvSpPr>
        <p:spPr bwMode="auto">
          <a:xfrm>
            <a:off x="1676701" y="1297304"/>
            <a:ext cx="723929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</p:spPr>
        <p:txBody>
          <a:bodyPr lIns="80944" tIns="40472" rIns="80944" bIns="40472"/>
          <a:lstStyle/>
          <a:p>
            <a:pPr defTabSz="910662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8462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  <p:sldLayoutId id="2147483718" r:id="rId16"/>
    <p:sldLayoutId id="2147483719" r:id="rId17"/>
  </p:sldLayoutIdLst>
  <p:transition spd="med">
    <p:strips dir="rd"/>
  </p:transition>
  <p:txStyles>
    <p:titleStyle>
      <a:lvl1pPr algn="l" defTabSz="910571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10571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910571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910571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910571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04718" algn="l" defTabSz="910571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809396" algn="l" defTabSz="910571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214094" algn="l" defTabSz="910571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618789" algn="l" defTabSz="910571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341470" indent="-341470" algn="l" defTabSz="910571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0544" indent="-285256" algn="l" defTabSz="910571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</a:defRPr>
      </a:lvl2pPr>
      <a:lvl3pPr marL="1138213" indent="-227640" algn="l" defTabSz="910571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3pPr>
      <a:lvl4pPr marL="1593482" indent="-227640" algn="l" defTabSz="910571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800">
          <a:solidFill>
            <a:schemeClr val="tx1"/>
          </a:solidFill>
          <a:latin typeface="+mn-lt"/>
        </a:defRPr>
      </a:lvl4pPr>
      <a:lvl5pPr marL="2048779" indent="-227640" algn="l" defTabSz="910571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5pPr>
      <a:lvl6pPr marL="2453476" indent="-227640" algn="l" defTabSz="910571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6pPr>
      <a:lvl7pPr marL="2858171" indent="-227640" algn="l" defTabSz="910571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7pPr>
      <a:lvl8pPr marL="3262859" indent="-227640" algn="l" defTabSz="910571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8pPr>
      <a:lvl9pPr marL="3667559" indent="-227640" algn="l" defTabSz="910571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0939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4718" algn="l" defTabSz="80939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396" algn="l" defTabSz="80939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4094" algn="l" defTabSz="80939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18789" algn="l" defTabSz="80939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23485" algn="l" defTabSz="80939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28183" algn="l" defTabSz="80939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32883" algn="l" defTabSz="80939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37578" algn="l" defTabSz="809396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8" name="Rectangle 14"/>
          <p:cNvSpPr>
            <a:spLocks noChangeArrowheads="1"/>
          </p:cNvSpPr>
          <p:nvPr userDrawn="1"/>
        </p:nvSpPr>
        <p:spPr bwMode="auto">
          <a:xfrm>
            <a:off x="3714880" y="2695397"/>
            <a:ext cx="8914600" cy="23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0968" tIns="40484" rIns="80968" bIns="40484">
            <a:spAutoFit/>
          </a:bodyPr>
          <a:lstStyle/>
          <a:p>
            <a:pPr defTabSz="910935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sp>
        <p:nvSpPr>
          <p:cNvPr id="159763" name="Rectangle 19"/>
          <p:cNvSpPr>
            <a:spLocks noChangeArrowheads="1"/>
          </p:cNvSpPr>
          <p:nvPr userDrawn="1"/>
        </p:nvSpPr>
        <p:spPr bwMode="auto">
          <a:xfrm>
            <a:off x="38" y="0"/>
            <a:ext cx="838351" cy="68580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tx1"/>
              </a:gs>
            </a:gsLst>
            <a:path path="rect">
              <a:fillToRect l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80968" tIns="40484" rIns="80968" bIns="40484" anchor="ctr"/>
          <a:lstStyle/>
          <a:p>
            <a:pPr defTabSz="910935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pic>
        <p:nvPicPr>
          <p:cNvPr id="6148" name="Picture 15" descr="logo_redesenhada_parte4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04476" y="152663"/>
            <a:ext cx="1372225" cy="1173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768" name="Text Box 24"/>
          <p:cNvSpPr txBox="1">
            <a:spLocks noChangeArrowheads="1"/>
          </p:cNvSpPr>
          <p:nvPr userDrawn="1"/>
        </p:nvSpPr>
        <p:spPr bwMode="auto">
          <a:xfrm rot="16200000">
            <a:off x="-2322685" y="3537452"/>
            <a:ext cx="5558826" cy="4613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089" tIns="45541" rIns="91089" bIns="45541">
            <a:spAutoFit/>
          </a:bodyPr>
          <a:lstStyle/>
          <a:p>
            <a:pPr defTabSz="910844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Instituto Migrações e Direitos Humanos</a:t>
            </a:r>
          </a:p>
        </p:txBody>
      </p:sp>
      <p:sp>
        <p:nvSpPr>
          <p:cNvPr id="159769" name="Line 25"/>
          <p:cNvSpPr>
            <a:spLocks noChangeShapeType="1"/>
          </p:cNvSpPr>
          <p:nvPr userDrawn="1"/>
        </p:nvSpPr>
        <p:spPr bwMode="auto">
          <a:xfrm>
            <a:off x="1676701" y="1297304"/>
            <a:ext cx="723929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</p:spPr>
        <p:txBody>
          <a:bodyPr lIns="80968" tIns="40484" rIns="80968" bIns="40484"/>
          <a:lstStyle/>
          <a:p>
            <a:pPr defTabSz="910935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5649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  <p:sldLayoutId id="2147483732" r:id="rId12"/>
    <p:sldLayoutId id="2147483733" r:id="rId13"/>
    <p:sldLayoutId id="2147483734" r:id="rId14"/>
    <p:sldLayoutId id="2147483735" r:id="rId15"/>
    <p:sldLayoutId id="2147483736" r:id="rId16"/>
    <p:sldLayoutId id="2147483737" r:id="rId17"/>
  </p:sldLayoutIdLst>
  <p:transition spd="med">
    <p:strips dir="rd"/>
  </p:transition>
  <p:txStyles>
    <p:titleStyle>
      <a:lvl1pPr algn="l" defTabSz="91084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1084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91084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91084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910844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04838" algn="l" defTabSz="910844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809639" algn="l" defTabSz="910844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214459" algn="l" defTabSz="910844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619275" algn="l" defTabSz="910844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341572" indent="-341572" algn="l" defTabSz="910844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0766" indent="-285341" algn="l" defTabSz="910844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</a:defRPr>
      </a:lvl2pPr>
      <a:lvl3pPr marL="1138555" indent="-227708" algn="l" defTabSz="910844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3pPr>
      <a:lvl4pPr marL="1593961" indent="-227708" algn="l" defTabSz="910844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800">
          <a:solidFill>
            <a:schemeClr val="tx1"/>
          </a:solidFill>
          <a:latin typeface="+mn-lt"/>
        </a:defRPr>
      </a:lvl4pPr>
      <a:lvl5pPr marL="2049393" indent="-227708" algn="l" defTabSz="910844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5pPr>
      <a:lvl6pPr marL="2454212" indent="-227708" algn="l" defTabSz="910844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6pPr>
      <a:lvl7pPr marL="2859028" indent="-227708" algn="l" defTabSz="910844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7pPr>
      <a:lvl8pPr marL="3263838" indent="-227708" algn="l" defTabSz="910844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8pPr>
      <a:lvl9pPr marL="3668659" indent="-227708" algn="l" defTabSz="910844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0963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4838" algn="l" defTabSz="80963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639" algn="l" defTabSz="80963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4459" algn="l" defTabSz="80963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19275" algn="l" defTabSz="80963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24092" algn="l" defTabSz="80963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28911" algn="l" defTabSz="80963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33732" algn="l" defTabSz="80963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549" algn="l" defTabSz="809639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8" name="Rectangle 14"/>
          <p:cNvSpPr>
            <a:spLocks noChangeArrowheads="1"/>
          </p:cNvSpPr>
          <p:nvPr userDrawn="1"/>
        </p:nvSpPr>
        <p:spPr bwMode="auto">
          <a:xfrm>
            <a:off x="3714880" y="2695397"/>
            <a:ext cx="8914600" cy="23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1000" tIns="40500" rIns="81000" bIns="40500">
            <a:spAutoFit/>
          </a:bodyPr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sp>
        <p:nvSpPr>
          <p:cNvPr id="159763" name="Rectangle 19"/>
          <p:cNvSpPr>
            <a:spLocks noChangeArrowheads="1"/>
          </p:cNvSpPr>
          <p:nvPr userDrawn="1"/>
        </p:nvSpPr>
        <p:spPr bwMode="auto">
          <a:xfrm>
            <a:off x="34" y="0"/>
            <a:ext cx="838351" cy="68580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tx1"/>
              </a:gs>
            </a:gsLst>
            <a:path path="rect">
              <a:fillToRect l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81000" tIns="40500" rIns="81000" bIns="40500" anchor="ctr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pic>
        <p:nvPicPr>
          <p:cNvPr id="6148" name="Picture 15" descr="logo_redesenhada_parte4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04476" y="152659"/>
            <a:ext cx="1372225" cy="1173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768" name="Text Box 24"/>
          <p:cNvSpPr txBox="1">
            <a:spLocks noChangeArrowheads="1"/>
          </p:cNvSpPr>
          <p:nvPr userDrawn="1"/>
        </p:nvSpPr>
        <p:spPr bwMode="auto">
          <a:xfrm rot="16200000">
            <a:off x="-2322725" y="3537430"/>
            <a:ext cx="5558899" cy="46134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25" tIns="45560" rIns="91125" bIns="45560">
            <a:spAutoFit/>
          </a:bodyPr>
          <a:lstStyle/>
          <a:p>
            <a:pPr defTabSz="911208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Instituto Migrações e Direitos Humanos</a:t>
            </a:r>
          </a:p>
        </p:txBody>
      </p:sp>
      <p:sp>
        <p:nvSpPr>
          <p:cNvPr id="159769" name="Line 25"/>
          <p:cNvSpPr>
            <a:spLocks noChangeShapeType="1"/>
          </p:cNvSpPr>
          <p:nvPr userDrawn="1"/>
        </p:nvSpPr>
        <p:spPr bwMode="auto">
          <a:xfrm>
            <a:off x="1676701" y="1297304"/>
            <a:ext cx="723929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</p:spPr>
        <p:txBody>
          <a:bodyPr lIns="81000" tIns="40500" rIns="81000" bIns="40500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54636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0" r:id="rId2"/>
    <p:sldLayoutId id="2147483741" r:id="rId3"/>
    <p:sldLayoutId id="2147483742" r:id="rId4"/>
    <p:sldLayoutId id="2147483743" r:id="rId5"/>
    <p:sldLayoutId id="2147483744" r:id="rId6"/>
    <p:sldLayoutId id="2147483745" r:id="rId7"/>
    <p:sldLayoutId id="2147483746" r:id="rId8"/>
    <p:sldLayoutId id="2147483747" r:id="rId9"/>
    <p:sldLayoutId id="2147483748" r:id="rId10"/>
    <p:sldLayoutId id="2147483749" r:id="rId11"/>
    <p:sldLayoutId id="2147483750" r:id="rId12"/>
    <p:sldLayoutId id="2147483751" r:id="rId13"/>
    <p:sldLayoutId id="2147483752" r:id="rId14"/>
    <p:sldLayoutId id="2147483753" r:id="rId15"/>
    <p:sldLayoutId id="2147483754" r:id="rId16"/>
    <p:sldLayoutId id="2147483755" r:id="rId17"/>
  </p:sldLayoutIdLst>
  <p:transition spd="med">
    <p:strips dir="rd"/>
  </p:transition>
  <p:txStyles>
    <p:titleStyle>
      <a:lvl1pPr algn="l" defTabSz="91120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1120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91120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91120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91120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04998" algn="l" defTabSz="91120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809963" algn="l" defTabSz="91120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214943" algn="l" defTabSz="91120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619922" algn="l" defTabSz="911208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341708" indent="-341708" algn="l" defTabSz="91120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1062" indent="-285456" algn="l" defTabSz="91120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</a:defRPr>
      </a:lvl2pPr>
      <a:lvl3pPr marL="1139011" indent="-227800" algn="l" defTabSz="91120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3pPr>
      <a:lvl4pPr marL="1594601" indent="-227800" algn="l" defTabSz="91120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800">
          <a:solidFill>
            <a:schemeClr val="tx1"/>
          </a:solidFill>
          <a:latin typeface="+mn-lt"/>
        </a:defRPr>
      </a:lvl4pPr>
      <a:lvl5pPr marL="2050213" indent="-227800" algn="l" defTabSz="911208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5pPr>
      <a:lvl6pPr marL="2455194" indent="-227800" algn="l" defTabSz="911208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6pPr>
      <a:lvl7pPr marL="2860172" indent="-227800" algn="l" defTabSz="911208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7pPr>
      <a:lvl8pPr marL="3265145" indent="-227800" algn="l" defTabSz="911208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8pPr>
      <a:lvl9pPr marL="3670127" indent="-227800" algn="l" defTabSz="911208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0996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4998" algn="l" defTabSz="80996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09963" algn="l" defTabSz="80996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4943" algn="l" defTabSz="80996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19922" algn="l" defTabSz="80996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24901" algn="l" defTabSz="80996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29882" algn="l" defTabSz="80996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34866" algn="l" defTabSz="80996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39844" algn="l" defTabSz="80996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134" tIns="45564" rIns="91134" bIns="45564"/>
          <a:lstStyle>
            <a:extLst/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1027" name="Freeform 11"/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2147483647 h 588"/>
              <a:gd name="T6" fmla="*/ 2147483647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lIns="91134" tIns="45564" rIns="91134" bIns="45564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</a:pPr>
            <a:endParaRPr lang="pt-BR" smtClean="0">
              <a:solidFill>
                <a:prstClr val="black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algn="ctr" defTabSz="911299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smtClean="0">
              <a:solidFill>
                <a:srgbClr val="FFFFFF"/>
              </a:solidFill>
              <a:latin typeface="Lucida Sans Unicode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72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4597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5pPr>
      <a:lvl6pPr marL="45565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6pPr>
      <a:lvl7pPr marL="911299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7pPr>
      <a:lvl8pPr marL="1366956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8pPr>
      <a:lvl9pPr marL="182259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3896" indent="-254726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itchFamily="18" charset="2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18605" indent="-227823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pitchFamily="34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5924" indent="-227823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39124" indent="-227823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66956" indent="-227823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594761" indent="-227823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2590" indent="-227823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0418" indent="-227823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78245" indent="-227823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565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129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6695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259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7824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3389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18952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4518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500063" y="5945188"/>
            <a:ext cx="4940300" cy="9207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lIns="91134" tIns="45564" rIns="91134" bIns="45564"/>
          <a:lstStyle>
            <a:extLst/>
          </a:lstStyle>
          <a:p>
            <a:pPr defTabSz="911299" fontAlgn="base">
              <a:spcBef>
                <a:spcPct val="0"/>
              </a:spcBef>
              <a:spcAft>
                <a:spcPct val="0"/>
              </a:spcAft>
              <a:defRPr/>
            </a:pPr>
            <a:endParaRPr lang="en-US">
              <a:solidFill>
                <a:prstClr val="black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1027" name="Freeform 11"/>
          <p:cNvSpPr>
            <a:spLocks/>
          </p:cNvSpPr>
          <p:nvPr/>
        </p:nvSpPr>
        <p:spPr bwMode="auto">
          <a:xfrm>
            <a:off x="485775" y="5938838"/>
            <a:ext cx="3690938" cy="933450"/>
          </a:xfrm>
          <a:custGeom>
            <a:avLst/>
            <a:gdLst>
              <a:gd name="T0" fmla="*/ 0 w 5591"/>
              <a:gd name="T1" fmla="*/ 0 h 588"/>
              <a:gd name="T2" fmla="*/ 2147483647 w 5591"/>
              <a:gd name="T3" fmla="*/ 0 h 588"/>
              <a:gd name="T4" fmla="*/ 2147483647 w 5591"/>
              <a:gd name="T5" fmla="*/ 2147483647 h 588"/>
              <a:gd name="T6" fmla="*/ 2147483647 w 5591"/>
              <a:gd name="T7" fmla="*/ 0 h 588"/>
              <a:gd name="T8" fmla="*/ 0 60000 65536"/>
              <a:gd name="T9" fmla="*/ 0 60000 65536"/>
              <a:gd name="T10" fmla="*/ 0 60000 65536"/>
              <a:gd name="T11" fmla="*/ 0 60000 65536"/>
              <a:gd name="T12" fmla="*/ 0 w 5591"/>
              <a:gd name="T13" fmla="*/ 0 h 588"/>
              <a:gd name="T14" fmla="*/ 5591 w 5591"/>
              <a:gd name="T15" fmla="*/ 588 h 5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14:hiddenLine>
            </a:ext>
          </a:extLst>
        </p:spPr>
        <p:txBody>
          <a:bodyPr lIns="91134" tIns="45564" rIns="91134" bIns="45564"/>
          <a:lstStyle/>
          <a:p>
            <a:pPr defTabSz="911299" fontAlgn="base">
              <a:spcBef>
                <a:spcPct val="0"/>
              </a:spcBef>
              <a:spcAft>
                <a:spcPct val="0"/>
              </a:spcAft>
            </a:pPr>
            <a:endParaRPr lang="pt-BR" smtClean="0">
              <a:solidFill>
                <a:prstClr val="black"/>
              </a:solidFill>
              <a:latin typeface="Calibri" pitchFamily="34" charset="0"/>
              <a:cs typeface="Arial" charset="0"/>
            </a:endParaRPr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91134" tIns="45564" rIns="91134" bIns="45564" anchor="ctr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pitchFamily="34" charset="0"/>
              </a:defRPr>
            </a:lvl9pPr>
          </a:lstStyle>
          <a:p>
            <a:pPr algn="ctr" defTabSz="911299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endParaRPr lang="en-US" smtClean="0">
              <a:solidFill>
                <a:srgbClr val="FFFFFF"/>
              </a:solidFill>
              <a:latin typeface="Lucida Sans Unicode" pitchFamily="34" charset="0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72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7517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5pPr>
      <a:lvl6pPr marL="45565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6pPr>
      <a:lvl7pPr marL="911299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7pPr>
      <a:lvl8pPr marL="1366956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8pPr>
      <a:lvl9pPr marL="1822590" algn="l" rtl="0" fontAlgn="base">
        <a:spcBef>
          <a:spcPct val="0"/>
        </a:spcBef>
        <a:spcAft>
          <a:spcPct val="0"/>
        </a:spcAft>
        <a:defRPr sz="4100" b="1">
          <a:solidFill>
            <a:schemeClr val="tx2"/>
          </a:solidFill>
          <a:latin typeface="Lucida Sans Unicode" pitchFamily="34" charset="0"/>
        </a:defRPr>
      </a:lvl9pPr>
      <a:extLst/>
    </p:titleStyle>
    <p:bodyStyle>
      <a:lvl1pPr marL="363896" indent="-254726" algn="l" rtl="0" eaLnBrk="0" fontAlgn="base" hangingPunct="0">
        <a:spcBef>
          <a:spcPts val="400"/>
        </a:spcBef>
        <a:spcAft>
          <a:spcPct val="0"/>
        </a:spcAft>
        <a:buClr>
          <a:schemeClr val="accent1"/>
        </a:buClr>
        <a:buSzPct val="68000"/>
        <a:buFont typeface="Wingdings 3" pitchFamily="18" charset="2"/>
        <a:buChar char=""/>
        <a:defRPr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18605" indent="-227823" algn="l" rtl="0" eaLnBrk="0" fontAlgn="base" hangingPunct="0">
        <a:spcBef>
          <a:spcPts val="325"/>
        </a:spcBef>
        <a:spcAft>
          <a:spcPct val="0"/>
        </a:spcAft>
        <a:buClr>
          <a:schemeClr val="accent1"/>
        </a:buClr>
        <a:buFont typeface="Verdana" pitchFamily="34" charset="0"/>
        <a:buChar char="◦"/>
        <a:defRPr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5924" indent="-227823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SzPct val="100000"/>
        <a:buFont typeface="Wingdings 2" pitchFamily="18" charset="2"/>
        <a:buChar char="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39124" indent="-227823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66956" indent="-227823" algn="l" rtl="0" eaLnBrk="0" fontAlgn="base" hangingPunct="0">
        <a:spcBef>
          <a:spcPts val="350"/>
        </a:spcBef>
        <a:spcAft>
          <a:spcPct val="0"/>
        </a:spcAft>
        <a:buClr>
          <a:schemeClr val="accent2"/>
        </a:buClr>
        <a:buFont typeface="Wingdings 2" pitchFamily="18" charset="2"/>
        <a:buChar char="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1594761" indent="-227823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2590" indent="-227823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0418" indent="-227823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78245" indent="-227823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565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129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66956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259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7824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33894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189529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45185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8" name="Rectangle 14"/>
          <p:cNvSpPr>
            <a:spLocks noChangeArrowheads="1"/>
          </p:cNvSpPr>
          <p:nvPr userDrawn="1"/>
        </p:nvSpPr>
        <p:spPr bwMode="auto">
          <a:xfrm>
            <a:off x="3714880" y="2695397"/>
            <a:ext cx="8914600" cy="23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1032" tIns="40516" rIns="81032" bIns="40516">
            <a:spAutoFit/>
          </a:bodyPr>
          <a:lstStyle/>
          <a:p>
            <a:pPr defTabSz="911663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sp>
        <p:nvSpPr>
          <p:cNvPr id="159763" name="Rectangle 19"/>
          <p:cNvSpPr>
            <a:spLocks noChangeArrowheads="1"/>
          </p:cNvSpPr>
          <p:nvPr userDrawn="1"/>
        </p:nvSpPr>
        <p:spPr bwMode="auto">
          <a:xfrm>
            <a:off x="30" y="0"/>
            <a:ext cx="838351" cy="68580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tx1"/>
              </a:gs>
            </a:gsLst>
            <a:path path="rect">
              <a:fillToRect l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81032" tIns="40516" rIns="81032" bIns="40516" anchor="ctr"/>
          <a:lstStyle/>
          <a:p>
            <a:pPr defTabSz="911663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pic>
        <p:nvPicPr>
          <p:cNvPr id="6148" name="Picture 15" descr="logo_redesenhada_parte4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04476" y="152655"/>
            <a:ext cx="1372225" cy="1173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768" name="Text Box 24"/>
          <p:cNvSpPr txBox="1">
            <a:spLocks noChangeArrowheads="1"/>
          </p:cNvSpPr>
          <p:nvPr userDrawn="1"/>
        </p:nvSpPr>
        <p:spPr bwMode="auto">
          <a:xfrm rot="16200000">
            <a:off x="-2322762" y="3537412"/>
            <a:ext cx="5558972" cy="4613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161" tIns="45578" rIns="91161" bIns="45578">
            <a:spAutoFit/>
          </a:bodyPr>
          <a:lstStyle/>
          <a:p>
            <a:pPr defTabSz="911572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Instituto Migrações e Direitos Humanos</a:t>
            </a:r>
          </a:p>
        </p:txBody>
      </p:sp>
      <p:sp>
        <p:nvSpPr>
          <p:cNvPr id="159769" name="Line 25"/>
          <p:cNvSpPr>
            <a:spLocks noChangeShapeType="1"/>
          </p:cNvSpPr>
          <p:nvPr userDrawn="1"/>
        </p:nvSpPr>
        <p:spPr bwMode="auto">
          <a:xfrm>
            <a:off x="1676701" y="1297304"/>
            <a:ext cx="723929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</p:spPr>
        <p:txBody>
          <a:bodyPr lIns="81032" tIns="40516" rIns="81032" bIns="40516"/>
          <a:lstStyle/>
          <a:p>
            <a:pPr defTabSz="911663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904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  <p:sldLayoutId id="2147483792" r:id="rId12"/>
    <p:sldLayoutId id="2147483793" r:id="rId13"/>
    <p:sldLayoutId id="2147483794" r:id="rId14"/>
    <p:sldLayoutId id="2147483795" r:id="rId15"/>
    <p:sldLayoutId id="2147483796" r:id="rId16"/>
    <p:sldLayoutId id="2147483797" r:id="rId17"/>
  </p:sldLayoutIdLst>
  <p:transition spd="med">
    <p:strips dir="rd"/>
  </p:transition>
  <p:txStyles>
    <p:titleStyle>
      <a:lvl1pPr algn="l" defTabSz="911572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11572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911572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911572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911572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05158" algn="l" defTabSz="911572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810287" algn="l" defTabSz="911572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215429" algn="l" defTabSz="911572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620570" algn="l" defTabSz="911572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341844" indent="-341844" algn="l" defTabSz="911572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1358" indent="-285570" algn="l" defTabSz="911572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</a:defRPr>
      </a:lvl2pPr>
      <a:lvl3pPr marL="1139466" indent="-227891" algn="l" defTabSz="911572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3pPr>
      <a:lvl4pPr marL="1595240" indent="-227891" algn="l" defTabSz="911572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800">
          <a:solidFill>
            <a:schemeClr val="tx1"/>
          </a:solidFill>
          <a:latin typeface="+mn-lt"/>
        </a:defRPr>
      </a:lvl4pPr>
      <a:lvl5pPr marL="2051033" indent="-227891" algn="l" defTabSz="911572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5pPr>
      <a:lvl6pPr marL="2456176" indent="-227891" algn="l" defTabSz="911572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6pPr>
      <a:lvl7pPr marL="2861316" indent="-227891" algn="l" defTabSz="911572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7pPr>
      <a:lvl8pPr marL="3266451" indent="-227891" algn="l" defTabSz="911572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8pPr>
      <a:lvl9pPr marL="3671595" indent="-227891" algn="l" defTabSz="911572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1028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5158" algn="l" defTabSz="81028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0287" algn="l" defTabSz="81028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5429" algn="l" defTabSz="81028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20570" algn="l" defTabSz="81028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25711" algn="l" defTabSz="81028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0854" algn="l" defTabSz="81028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35999" algn="l" defTabSz="81028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41140" algn="l" defTabSz="810287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758" name="Rectangle 14"/>
          <p:cNvSpPr>
            <a:spLocks noChangeArrowheads="1"/>
          </p:cNvSpPr>
          <p:nvPr userDrawn="1"/>
        </p:nvSpPr>
        <p:spPr bwMode="auto">
          <a:xfrm>
            <a:off x="3714880" y="2695397"/>
            <a:ext cx="8914600" cy="2359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81080" tIns="40540" rIns="81080" bIns="40540">
            <a:spAutoFit/>
          </a:bodyPr>
          <a:lstStyle/>
          <a:p>
            <a:pPr defTabSz="912211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sp>
        <p:nvSpPr>
          <p:cNvPr id="159763" name="Rectangle 19"/>
          <p:cNvSpPr>
            <a:spLocks noChangeArrowheads="1"/>
          </p:cNvSpPr>
          <p:nvPr userDrawn="1"/>
        </p:nvSpPr>
        <p:spPr bwMode="auto">
          <a:xfrm>
            <a:off x="24" y="0"/>
            <a:ext cx="838351" cy="6858000"/>
          </a:xfrm>
          <a:prstGeom prst="rect">
            <a:avLst/>
          </a:prstGeom>
          <a:gradFill rotWithShape="0">
            <a:gsLst>
              <a:gs pos="0">
                <a:schemeClr val="accent1"/>
              </a:gs>
              <a:gs pos="100000">
                <a:schemeClr val="tx1"/>
              </a:gs>
            </a:gsLst>
            <a:path path="rect">
              <a:fillToRect l="100000" b="100000"/>
            </a:path>
          </a:gradFill>
          <a:ln w="9525">
            <a:noFill/>
            <a:miter lim="800000"/>
            <a:headEnd/>
            <a:tailEnd/>
          </a:ln>
          <a:effectLst/>
        </p:spPr>
        <p:txBody>
          <a:bodyPr wrap="none" lIns="81080" tIns="40540" rIns="81080" bIns="40540" anchor="ctr"/>
          <a:lstStyle/>
          <a:p>
            <a:pPr defTabSz="912211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  <p:pic>
        <p:nvPicPr>
          <p:cNvPr id="6148" name="Picture 15" descr="logo_redesenhada_parte4"/>
          <p:cNvPicPr>
            <a:picLocks noChangeAspect="1" noChangeArrowheads="1"/>
          </p:cNvPicPr>
          <p:nvPr userDrawn="1"/>
        </p:nvPicPr>
        <p:blipFill>
          <a:blip r:embed="rId19" cstate="print"/>
          <a:srcRect/>
          <a:stretch>
            <a:fillRect/>
          </a:stretch>
        </p:blipFill>
        <p:spPr bwMode="auto">
          <a:xfrm>
            <a:off x="304476" y="152649"/>
            <a:ext cx="1372225" cy="11734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59768" name="Text Box 24"/>
          <p:cNvSpPr txBox="1">
            <a:spLocks noChangeArrowheads="1"/>
          </p:cNvSpPr>
          <p:nvPr userDrawn="1"/>
        </p:nvSpPr>
        <p:spPr bwMode="auto">
          <a:xfrm rot="16200000">
            <a:off x="-2322819" y="3537383"/>
            <a:ext cx="5559081" cy="46143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 lIns="91215" tIns="45605" rIns="91215" bIns="45605">
            <a:spAutoFit/>
          </a:bodyPr>
          <a:lstStyle/>
          <a:p>
            <a:pPr defTabSz="912119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pt-BR" sz="240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</a:rPr>
              <a:t>Instituto Migrações e Direitos Humanos</a:t>
            </a:r>
          </a:p>
        </p:txBody>
      </p:sp>
      <p:sp>
        <p:nvSpPr>
          <p:cNvPr id="159769" name="Line 25"/>
          <p:cNvSpPr>
            <a:spLocks noChangeShapeType="1"/>
          </p:cNvSpPr>
          <p:nvPr userDrawn="1"/>
        </p:nvSpPr>
        <p:spPr bwMode="auto">
          <a:xfrm>
            <a:off x="1676701" y="1297304"/>
            <a:ext cx="7239290" cy="0"/>
          </a:xfrm>
          <a:prstGeom prst="line">
            <a:avLst/>
          </a:prstGeom>
          <a:noFill/>
          <a:ln w="57150">
            <a:solidFill>
              <a:schemeClr val="tx1"/>
            </a:solidFill>
            <a:round/>
            <a:headEnd/>
            <a:tailEnd/>
          </a:ln>
          <a:effectLst/>
        </p:spPr>
        <p:txBody>
          <a:bodyPr lIns="81080" tIns="40540" rIns="81080" bIns="40540"/>
          <a:lstStyle/>
          <a:p>
            <a:pPr defTabSz="912211" fontAlgn="base">
              <a:spcBef>
                <a:spcPct val="0"/>
              </a:spcBef>
              <a:spcAft>
                <a:spcPct val="0"/>
              </a:spcAft>
              <a:defRPr/>
            </a:pPr>
            <a:endParaRPr lang="pt-BR" sz="100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5243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ransition spd="med">
    <p:strips dir="rd"/>
  </p:transition>
  <p:txStyles>
    <p:titleStyle>
      <a:lvl1pPr algn="l" defTabSz="9121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+mj-lt"/>
          <a:ea typeface="+mj-ea"/>
          <a:cs typeface="+mj-cs"/>
        </a:defRPr>
      </a:lvl1pPr>
      <a:lvl2pPr algn="l" defTabSz="9121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2pPr>
      <a:lvl3pPr algn="l" defTabSz="9121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3pPr>
      <a:lvl4pPr algn="l" defTabSz="9121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4pPr>
      <a:lvl5pPr algn="l" defTabSz="912119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5pPr>
      <a:lvl6pPr marL="405398" algn="l" defTabSz="91211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6pPr>
      <a:lvl7pPr marL="810773" algn="l" defTabSz="91211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7pPr>
      <a:lvl8pPr marL="1216157" algn="l" defTabSz="91211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8pPr>
      <a:lvl9pPr marL="1621542" algn="l" defTabSz="912119" rtl="0" fontAlgn="base">
        <a:lnSpc>
          <a:spcPct val="90000"/>
        </a:lnSpc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Arial" charset="0"/>
        </a:defRPr>
      </a:lvl9pPr>
    </p:titleStyle>
    <p:bodyStyle>
      <a:lvl1pPr marL="342048" indent="-342048" algn="l" defTabSz="91211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741802" indent="-285741" algn="l" defTabSz="91211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Char char="–"/>
        <a:defRPr sz="2400">
          <a:solidFill>
            <a:schemeClr val="tx1"/>
          </a:solidFill>
          <a:latin typeface="+mn-lt"/>
        </a:defRPr>
      </a:lvl2pPr>
      <a:lvl3pPr marL="1140150" indent="-228028" algn="l" defTabSz="91211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75000"/>
        <a:buFont typeface="Wingdings" pitchFamily="2" charset="2"/>
        <a:buChar char="l"/>
        <a:defRPr sz="2000">
          <a:solidFill>
            <a:schemeClr val="tx1"/>
          </a:solidFill>
          <a:latin typeface="+mn-lt"/>
        </a:defRPr>
      </a:lvl3pPr>
      <a:lvl4pPr marL="1596200" indent="-228028" algn="l" defTabSz="91211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80000"/>
        <a:buChar char="–"/>
        <a:defRPr sz="1800">
          <a:solidFill>
            <a:schemeClr val="tx1"/>
          </a:solidFill>
          <a:latin typeface="+mn-lt"/>
        </a:defRPr>
      </a:lvl4pPr>
      <a:lvl5pPr marL="2052264" indent="-228028" algn="l" defTabSz="912119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5pPr>
      <a:lvl6pPr marL="2457650" indent="-228028" algn="l" defTabSz="91211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6pPr>
      <a:lvl7pPr marL="2863034" indent="-228028" algn="l" defTabSz="91211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7pPr>
      <a:lvl8pPr marL="3268412" indent="-228028" algn="l" defTabSz="91211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8pPr>
      <a:lvl9pPr marL="3673801" indent="-228028" algn="l" defTabSz="912119" rtl="0" fontAlgn="base">
        <a:spcBef>
          <a:spcPct val="20000"/>
        </a:spcBef>
        <a:spcAft>
          <a:spcPct val="0"/>
        </a:spcAft>
        <a:buClr>
          <a:schemeClr val="tx1"/>
        </a:buClr>
        <a:buSzPct val="65000"/>
        <a:buFont typeface="Wingdings" pitchFamily="2" charset="2"/>
        <a:buChar char="l"/>
        <a:defRPr sz="1800">
          <a:solidFill>
            <a:schemeClr val="tx1"/>
          </a:solidFill>
          <a:latin typeface="+mn-lt"/>
        </a:defRPr>
      </a:lvl9pPr>
    </p:bodyStyle>
    <p:otherStyle>
      <a:defPPr>
        <a:defRPr lang="pt-BR"/>
      </a:defPPr>
      <a:lvl1pPr marL="0" algn="l" defTabSz="81077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05398" algn="l" defTabSz="81077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810773" algn="l" defTabSz="81077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216157" algn="l" defTabSz="81077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621542" algn="l" defTabSz="81077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026927" algn="l" defTabSz="81077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432313" algn="l" defTabSz="81077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837702" algn="l" defTabSz="81077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243084" algn="l" defTabSz="810773" rtl="0" eaLnBrk="1" latinLnBrk="0" hangingPunct="1"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8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1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323528" y="3111872"/>
            <a:ext cx="4102224" cy="1199704"/>
          </a:xfrm>
        </p:spPr>
        <p:txBody>
          <a:bodyPr>
            <a:normAutofit/>
          </a:bodyPr>
          <a:lstStyle/>
          <a:p>
            <a:pPr>
              <a:lnSpc>
                <a:spcPct val="115000"/>
              </a:lnSpc>
              <a:spcAft>
                <a:spcPts val="1000"/>
              </a:spcAft>
            </a:pPr>
            <a:r>
              <a:rPr lang="pt-BR" sz="800" dirty="0">
                <a:latin typeface="Calibri"/>
                <a:ea typeface="Calibri"/>
                <a:cs typeface="Times New Roman"/>
              </a:rPr>
              <a:t> </a:t>
            </a:r>
          </a:p>
          <a:p>
            <a:r>
              <a:rPr lang="pt-BR" dirty="0"/>
              <a:t> </a:t>
            </a:r>
          </a:p>
          <a:p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607258" y="1772817"/>
            <a:ext cx="9144001" cy="1978394"/>
          </a:xfrm>
          <a:prstGeom prst="rect">
            <a:avLst/>
          </a:prstGeom>
          <a:noFill/>
        </p:spPr>
        <p:txBody>
          <a:bodyPr wrap="square" lIns="91053" tIns="45523" rIns="91053" bIns="45523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endParaRPr lang="pt-BR" sz="40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  <a:p>
            <a:pPr algn="ctr"/>
            <a:endParaRPr lang="pt-BR" sz="40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  <a:p>
            <a:pPr algn="ctr"/>
            <a:endParaRPr lang="pt-BR" sz="40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</p:txBody>
      </p:sp>
      <p:pic>
        <p:nvPicPr>
          <p:cNvPr id="1026" name="Picture 2" descr="logomigrante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567585" y="499079"/>
            <a:ext cx="2239046" cy="2213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Retângulo 1"/>
          <p:cNvSpPr/>
          <p:nvPr/>
        </p:nvSpPr>
        <p:spPr>
          <a:xfrm>
            <a:off x="5179549" y="5949291"/>
            <a:ext cx="3955914" cy="830682"/>
          </a:xfrm>
          <a:prstGeom prst="rect">
            <a:avLst/>
          </a:prstGeom>
          <a:noFill/>
        </p:spPr>
        <p:txBody>
          <a:bodyPr wrap="none" lIns="91134" tIns="45564" rIns="91134" bIns="45564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pt-BR" sz="2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Marcia Ponce</a:t>
            </a:r>
          </a:p>
          <a:p>
            <a:pPr algn="ctr"/>
            <a:r>
              <a:rPr lang="pt-BR" sz="24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Coordenadora Executiva</a:t>
            </a:r>
          </a:p>
        </p:txBody>
      </p:sp>
      <p:sp>
        <p:nvSpPr>
          <p:cNvPr id="6" name="Retângulo 5"/>
          <p:cNvSpPr/>
          <p:nvPr/>
        </p:nvSpPr>
        <p:spPr>
          <a:xfrm>
            <a:off x="5436096" y="2731156"/>
            <a:ext cx="2502024" cy="1810990"/>
          </a:xfrm>
          <a:prstGeom prst="rect">
            <a:avLst/>
          </a:prstGeom>
        </p:spPr>
        <p:txBody>
          <a:bodyPr wrap="square" lIns="91134" tIns="45564" rIns="91134" bIns="45564">
            <a:spAutoFit/>
          </a:bodyPr>
          <a:lstStyle/>
          <a:p>
            <a:pPr lvl="0" algn="ctr"/>
            <a:r>
              <a:rPr lang="pt-BR" sz="3600" b="1" dirty="0">
                <a:ln w="11430"/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  <a:latin typeface="Algerian" pitchFamily="82" charset="0"/>
              </a:rPr>
              <a:t>PASTORAL DO MIGRANTE</a:t>
            </a:r>
          </a:p>
        </p:txBody>
      </p:sp>
      <p:pic>
        <p:nvPicPr>
          <p:cNvPr id="10" name="Imagem 9" descr="C:\Users\Usuario\Dropbox\Caritas Projeto Prefeitura\TANINE\caritas logo.jpg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48830"/>
            <a:ext cx="3312368" cy="2848126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Retângulo 6"/>
          <p:cNvSpPr/>
          <p:nvPr/>
        </p:nvSpPr>
        <p:spPr>
          <a:xfrm>
            <a:off x="831967" y="3162619"/>
            <a:ext cx="3794012" cy="1569345"/>
          </a:xfrm>
          <a:prstGeom prst="rect">
            <a:avLst/>
          </a:prstGeom>
          <a:noFill/>
        </p:spPr>
        <p:txBody>
          <a:bodyPr wrap="none" lIns="91134" tIns="45564" rIns="91134" bIns="45564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pt-BR" sz="3200" b="1" dirty="0">
                <a:ln w="11430"/>
                <a:solidFill>
                  <a:srgbClr val="C00000"/>
                </a:solidFill>
              </a:rPr>
              <a:t>CÁRITAS</a:t>
            </a:r>
          </a:p>
          <a:p>
            <a:pPr algn="ctr"/>
            <a:r>
              <a:rPr lang="pt-BR" sz="3200" b="1" dirty="0">
                <a:ln w="11430"/>
                <a:solidFill>
                  <a:srgbClr val="C00000"/>
                </a:solidFill>
              </a:rPr>
              <a:t>ARQUIDIOCESANA</a:t>
            </a:r>
          </a:p>
          <a:p>
            <a:pPr algn="ctr"/>
            <a:r>
              <a:rPr lang="pt-BR" sz="3200" b="1" dirty="0">
                <a:ln w="11430"/>
                <a:solidFill>
                  <a:srgbClr val="C00000"/>
                </a:solidFill>
              </a:rPr>
              <a:t>DE LONDRINA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Conteúdo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" name="Imagem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>
          <a:xfrm>
            <a:off x="395536" y="1772816"/>
            <a:ext cx="8229600" cy="4525963"/>
          </a:xfrm>
        </p:spPr>
        <p:txBody>
          <a:bodyPr/>
          <a:lstStyle/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Retângulo 3"/>
          <p:cNvSpPr/>
          <p:nvPr/>
        </p:nvSpPr>
        <p:spPr>
          <a:xfrm>
            <a:off x="0" y="476715"/>
            <a:ext cx="9144000" cy="5663269"/>
          </a:xfrm>
          <a:prstGeom prst="rect">
            <a:avLst/>
          </a:prstGeom>
          <a:noFill/>
        </p:spPr>
        <p:txBody>
          <a:bodyPr wrap="square" lIns="91053" tIns="45523" rIns="91053" bIns="45523">
            <a:spAutoFit/>
            <a:scene3d>
              <a:camera prst="orthographicFront"/>
              <a:lightRig rig="flat" dir="tl">
                <a:rot lat="0" lon="0" rev="6600000"/>
              </a:lightRig>
            </a:scene3d>
            <a:sp3d extrusionH="25400" contourW="8890">
              <a:bevelT w="38100" h="31750"/>
              <a:contourClr>
                <a:schemeClr val="accent2">
                  <a:shade val="75000"/>
                </a:schemeClr>
              </a:contourClr>
            </a:sp3d>
          </a:bodyPr>
          <a:lstStyle/>
          <a:p>
            <a:pPr algn="ctr"/>
            <a:r>
              <a:rPr lang="pt-BR" sz="5400" b="1" i="1" u="sng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NÚMEROS DE ATENDIMENTOS</a:t>
            </a:r>
          </a:p>
          <a:p>
            <a:pPr algn="ctr"/>
            <a:endParaRPr lang="pt-BR" sz="5400" b="1" dirty="0">
              <a:ln w="11430"/>
              <a:gradFill>
                <a:gsLst>
                  <a:gs pos="0">
                    <a:schemeClr val="accent2">
                      <a:tint val="70000"/>
                      <a:satMod val="245000"/>
                    </a:schemeClr>
                  </a:gs>
                  <a:gs pos="75000">
                    <a:schemeClr val="accent2">
                      <a:tint val="90000"/>
                      <a:shade val="60000"/>
                      <a:satMod val="240000"/>
                    </a:schemeClr>
                  </a:gs>
                  <a:gs pos="100000">
                    <a:schemeClr val="accent2">
                      <a:tint val="100000"/>
                      <a:shade val="50000"/>
                      <a:satMod val="240000"/>
                    </a:schemeClr>
                  </a:gs>
                </a:gsLst>
                <a:lin ang="5400000"/>
              </a:gradFill>
              <a:effectLst>
                <a:outerShdw blurRad="50800" dist="39000" dir="5460000" algn="tl">
                  <a:srgbClr val="000000">
                    <a:alpha val="38000"/>
                  </a:srgbClr>
                </a:outerShdw>
              </a:effectLst>
            </a:endParaRPr>
          </a:p>
          <a:p>
            <a:pPr algn="ctr">
              <a:buFont typeface="Arial" pitchFamily="34" charset="0"/>
              <a:buChar char="•"/>
            </a:pPr>
            <a:r>
              <a:rPr lang="pt-BR" sz="4800" b="1" dirty="0" smtClean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2012 </a:t>
            </a:r>
            <a:r>
              <a:rPr lang="pt-BR" sz="48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: 30 ATENDIMENTOS</a:t>
            </a:r>
          </a:p>
          <a:p>
            <a:pPr algn="ctr">
              <a:buFont typeface="Arial" pitchFamily="34" charset="0"/>
              <a:buChar char="•"/>
            </a:pPr>
            <a:r>
              <a:rPr lang="pt-BR" sz="48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2015: 210 ATENDIMENTOS </a:t>
            </a:r>
          </a:p>
          <a:p>
            <a:pPr algn="ctr">
              <a:buFont typeface="Arial" pitchFamily="34" charset="0"/>
              <a:buChar char="•"/>
            </a:pPr>
            <a:r>
              <a:rPr lang="pt-BR" sz="4800" b="1" dirty="0">
                <a:ln w="11430"/>
                <a:gradFill>
                  <a:gsLst>
                    <a:gs pos="0">
                      <a:schemeClr val="accent2">
                        <a:tint val="70000"/>
                        <a:satMod val="245000"/>
                      </a:schemeClr>
                    </a:gs>
                    <a:gs pos="75000">
                      <a:schemeClr val="accent2">
                        <a:tint val="90000"/>
                        <a:shade val="60000"/>
                        <a:satMod val="240000"/>
                      </a:schemeClr>
                    </a:gs>
                    <a:gs pos="100000">
                      <a:schemeClr val="accent2">
                        <a:tint val="100000"/>
                        <a:shade val="50000"/>
                        <a:satMod val="240000"/>
                      </a:schemeClr>
                    </a:gs>
                  </a:gsLst>
                  <a:lin ang="5400000"/>
                </a:gradFill>
                <a:effectLst>
                  <a:outerShdw blurRad="50800" dist="39000" dir="5460000" algn="tl">
                    <a:srgbClr val="000000">
                      <a:alpha val="38000"/>
                    </a:srgbClr>
                  </a:outerShdw>
                </a:effectLst>
              </a:rPr>
              <a:t>(NOS PRIMEIROS 6 MESES DO ANO)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Espaço Reservado para Conteúdo 3"/>
          <p:cNvGraphicFramePr>
            <a:graphicFrameLocks noGrp="1"/>
          </p:cNvGraphicFramePr>
          <p:nvPr>
            <p:ph idx="1"/>
          </p:nvPr>
        </p:nvGraphicFramePr>
        <p:xfrm>
          <a:off x="457204" y="1481138"/>
          <a:ext cx="8229600" cy="4525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026" name="Picture 2" descr="C:\Users\Marcia Ponce\Desktop\IMG-20150809-WA0017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0" name="Picture 2" descr="C:\Users\Marcia Ponce\Desktop\IMG-20150809-WA0014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 descr="C:\Users\Marcia Ponce\Desktop\IMG-20150809-WA0013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098" name="Picture 2" descr="C:\Users\Marcia Ponce\Desktop\IMG-20150809-WA0015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26" name="Picture 2" descr="https://scontent-gru1-1.xx.fbcdn.net/hphotos-xat1/v/t1.0-9/12027568_1625638607678371_576743964603082755_n.jpg?oh=84d0c0f03f4ed2a5a673f3cd8560b12a&amp;oe=568B94B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23824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2050" name="Picture 2" descr="https://scontent-gru1-1.xx.fbcdn.net/hphotos-xfa1/v/t1.0-9/1978721_1625652777676954_6189815117252480487_n.jpg?oh=57a0bd6e675e66d08c5d7800b53cad5a&amp;oe=56982CC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2" y="1"/>
            <a:ext cx="918051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4873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3074" name="Picture 2" descr="http://pr.caritas.org.br.s174889.gridserver.com/wp-content/uploads/2014/12/caf%C3%A9-imigrantes1-600x450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24795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34160" y="275057"/>
            <a:ext cx="7189194" cy="868115"/>
          </a:xfrm>
          <a:solidFill>
            <a:schemeClr val="accent5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pt-BR" sz="2500" dirty="0">
                <a:solidFill>
                  <a:schemeClr val="tx1"/>
                </a:solidFill>
              </a:rPr>
              <a:t> </a:t>
            </a:r>
            <a:r>
              <a:rPr lang="pt-BR" sz="2100" dirty="0">
                <a:solidFill>
                  <a:schemeClr val="tx1"/>
                </a:solidFill>
              </a:rPr>
              <a:t>Solicitantes de Refúgio, nos últimos 10 anos, segundo registros da Polícia Federal</a:t>
            </a:r>
          </a:p>
        </p:txBody>
      </p:sp>
      <p:graphicFrame>
        <p:nvGraphicFramePr>
          <p:cNvPr id="4" name="Espaço Reservado para Conteú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2731827"/>
              </p:ext>
            </p:extLst>
          </p:nvPr>
        </p:nvGraphicFramePr>
        <p:xfrm>
          <a:off x="1923350" y="1404370"/>
          <a:ext cx="6621625" cy="45091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0451"/>
                <a:gridCol w="2738741"/>
                <a:gridCol w="2432433"/>
              </a:tblGrid>
              <a:tr h="635837">
                <a:tc>
                  <a:txBody>
                    <a:bodyPr/>
                    <a:lstStyle/>
                    <a:p>
                      <a:pPr algn="l"/>
                      <a:r>
                        <a:rPr lang="pt-BR" sz="1800" b="1" dirty="0" smtClean="0">
                          <a:solidFill>
                            <a:schemeClr val="tx1"/>
                          </a:solidFill>
                        </a:rPr>
                        <a:t>Ano</a:t>
                      </a:r>
                      <a:endParaRPr lang="pt-BR" sz="18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b="1" dirty="0" smtClean="0">
                          <a:solidFill>
                            <a:schemeClr val="tx1"/>
                          </a:solidFill>
                        </a:rPr>
                        <a:t>Número</a:t>
                      </a:r>
                      <a:r>
                        <a:rPr lang="pt-BR" sz="1800" b="1" baseline="0" dirty="0" smtClean="0">
                          <a:solidFill>
                            <a:schemeClr val="tx1"/>
                          </a:solidFill>
                        </a:rPr>
                        <a:t>  total de solicitantes de refúgio</a:t>
                      </a:r>
                      <a:endParaRPr lang="pt-BR" sz="18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800" b="1" dirty="0" smtClean="0">
                          <a:solidFill>
                            <a:schemeClr val="tx1"/>
                          </a:solidFill>
                        </a:rPr>
                        <a:t>Solicitantes de refúgio Haitianos</a:t>
                      </a:r>
                      <a:endParaRPr lang="pt-BR" sz="18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</a:tr>
              <a:tr h="348647">
                <a:tc>
                  <a:txBody>
                    <a:bodyPr/>
                    <a:lstStyle/>
                    <a:p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2004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65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2005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2006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709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2007</a:t>
                      </a: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322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2008</a:t>
                      </a: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494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2009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522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2010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538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latin typeface="+mn-lt"/>
                        </a:rPr>
                        <a:t>454</a:t>
                      </a:r>
                      <a:endParaRPr lang="pt-BR" sz="1600" b="1" dirty="0">
                        <a:latin typeface="+mn-lt"/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2011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1.070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latin typeface="+mn-lt"/>
                        </a:rPr>
                        <a:t>2.566</a:t>
                      </a:r>
                      <a:endParaRPr lang="pt-BR" sz="1600" b="1" dirty="0">
                        <a:latin typeface="+mn-lt"/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2012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961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latin typeface="+mn-lt"/>
                        </a:rPr>
                        <a:t>3.274</a:t>
                      </a:r>
                      <a:endParaRPr lang="pt-BR" sz="1600" b="1" dirty="0">
                        <a:latin typeface="+mn-lt"/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2013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6.109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latin typeface="+mn-lt"/>
                        </a:rPr>
                        <a:t>11.755</a:t>
                      </a:r>
                      <a:endParaRPr lang="pt-BR" sz="1600" b="1" dirty="0">
                        <a:latin typeface="+mn-lt"/>
                      </a:endParaRPr>
                    </a:p>
                  </a:txBody>
                  <a:tcPr marL="80081" marR="80081" marT="41468" marB="41468"/>
                </a:tc>
              </a:tr>
              <a:tr h="352470">
                <a:tc>
                  <a:txBody>
                    <a:bodyPr/>
                    <a:lstStyle/>
                    <a:p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2014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solidFill>
                            <a:schemeClr val="tx1"/>
                          </a:solidFill>
                        </a:rPr>
                        <a:t>12.049</a:t>
                      </a:r>
                      <a:endParaRPr lang="pt-BR" sz="1600" b="1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600" b="1" dirty="0" smtClean="0">
                          <a:latin typeface="+mn-lt"/>
                        </a:rPr>
                        <a:t>16.982</a:t>
                      </a:r>
                      <a:endParaRPr lang="pt-BR" sz="1600" b="1" dirty="0">
                        <a:latin typeface="+mn-lt"/>
                      </a:endParaRPr>
                    </a:p>
                  </a:txBody>
                  <a:tcPr marL="80081" marR="80081" marT="41468" marB="41468"/>
                </a:tc>
              </a:tr>
            </a:tbl>
          </a:graphicData>
        </a:graphic>
      </p:graphicFrame>
      <p:sp>
        <p:nvSpPr>
          <p:cNvPr id="3" name="CaixaDeTexto 2"/>
          <p:cNvSpPr txBox="1"/>
          <p:nvPr/>
        </p:nvSpPr>
        <p:spPr>
          <a:xfrm>
            <a:off x="1103532" y="6214446"/>
            <a:ext cx="7849243" cy="530386"/>
          </a:xfrm>
          <a:prstGeom prst="rect">
            <a:avLst/>
          </a:prstGeom>
          <a:noFill/>
        </p:spPr>
        <p:txBody>
          <a:bodyPr wrap="none" lIns="80920" tIns="40460" rIns="80920" bIns="40460" rtlCol="0">
            <a:spAutoFit/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t-BR" sz="1400" b="1" dirty="0">
                <a:solidFill>
                  <a:srgbClr val="000000"/>
                </a:solidFill>
              </a:rPr>
              <a:t>Obs.:  Além destes, há  em torno de 22.000  Haitianos  que obtiveram Visto de Residência </a:t>
            </a:r>
          </a:p>
          <a:p>
            <a:pPr fontAlgn="base">
              <a:spcBef>
                <a:spcPct val="0"/>
              </a:spcBef>
              <a:spcAft>
                <a:spcPct val="0"/>
              </a:spcAft>
            </a:pPr>
            <a:r>
              <a:rPr lang="pt-BR" sz="1400" b="1" dirty="0">
                <a:solidFill>
                  <a:srgbClr val="000000"/>
                </a:solidFill>
              </a:rPr>
              <a:t>Permanente, por razões humanitárias em diversos Consulados brasileiros</a:t>
            </a:r>
          </a:p>
        </p:txBody>
      </p:sp>
    </p:spTree>
    <p:extLst>
      <p:ext uri="{BB962C8B-B14F-4D97-AF65-F5344CB8AC3E}">
        <p14:creationId xmlns:p14="http://schemas.microsoft.com/office/powerpoint/2010/main" val="685478807"/>
      </p:ext>
    </p:extLst>
  </p:cSld>
  <p:clrMapOvr>
    <a:masterClrMapping/>
  </p:clrMapOvr>
  <p:transition spd="med">
    <p:strips dir="rd"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AutoShape 2" descr="Resultado de imagem para manhas de integração com imigrantes em Londrina"/>
          <p:cNvSpPr>
            <a:spLocks noChangeAspect="1" noChangeArrowheads="1"/>
          </p:cNvSpPr>
          <p:nvPr/>
        </p:nvSpPr>
        <p:spPr bwMode="auto">
          <a:xfrm>
            <a:off x="155577" y="-14442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053" tIns="45523" rIns="91053" bIns="45523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5" name="AutoShape 4" descr="Resultado de imagem para manhas de integração com imigrantes em Londrina"/>
          <p:cNvSpPr>
            <a:spLocks noChangeAspect="1" noChangeArrowheads="1"/>
          </p:cNvSpPr>
          <p:nvPr/>
        </p:nvSpPr>
        <p:spPr bwMode="auto">
          <a:xfrm>
            <a:off x="307975" y="798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053" tIns="45523" rIns="91053" bIns="45523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6" name="AutoShape 6" descr="data:image/jpeg;base64,/9j/4AAQSkZJRgABAQAAAQABAAD/2wCEAAkGBxQTEhQUEhQWFRQUFRgYGBgVFxcXGBcWFRUYFxkXFBUYHCggGBolHBQUITEhJSkrLi4uFx8zODMsNygtLisBCgoKDg0OGxAQGiwkHCUsLCwsLCwsLCwsLCwsLCwsLCwsLCwsLCwsLCwsLCwsLCwsLCwsLCwsLCwsLCwsLCwsLP/AABEIAMIBAwMBIgACEQEDEQH/xAAcAAAABwEBAAAAAAAAAAAAAAAAAQIDBAUGBwj/xABBEAABAwIDBQUECAUCBwEAAAABAAIRAyEEEjEFBkFRYRMicYGRMqGxwQcUI0Jy0eHwJDNSYoIVslODkqLC0vEX/8QAGgEAAwEBAQEAAAAAAAAAAAAAAAECAwQFBv/EAC0RAAICAgIABQIFBQEAAAAAAAABAhEDIRIxBCIyQVETYRSBkcHwBTNCobEj/9oADAMBAAIRAxEAPwDWoI0IWJoBBHCGVAwkEsUyjNIjVADaCkNw8pYwvVICHCEJ+iwEkclJFJvJAFfCU2mSplYDKbJGGf3deKVjGRhyjdhyBKkGs3mEzVrghJgIo0wVIbQCiUa+WZHglnFHkEkwJL8MCOXVV9QZTBTpxLuaZffVJgh7sOZRmm3mowcdD6pSQD3dUes4jRKQKTAdFfkERrFRmGDHonEALNQpLiiQSaAZYe8nZTLrEeKdSSACIoIk6CxusUzR+8fL0v8AMJeIKSywHr6/pCaQWGiRI06FZcU6UiZR1aeUTqm2VyBEJNSuXarUCe2iOSZxYAiLXUU1Hcykl/NFgWTqrRxCj4msCICiCOCNIdElmKAAEcEZxfRRcyKECHG1CDI4ozXdzTUoByBiy480khBCUCCQRyihAgIoRoJUMIFGgQilIQCJSAY19fzTiIhJodgRIgY10RlFCEVGyjY6QlBNOsZ4cUqoLHUEJRSmFjVZLlIrGyKm6yQWLQScyLMmIj17mPJOPTTLu96WU0FhFBJQTAtsvijjwSA5LB/eqLNKCLOnoiy9Ur98vcUcfsj8kWFCX0iACQYOh5+BSMvVPBp4adD8kRbz99kWA0igeCdLEUeCLChGUoiE4Aj9/qiwGsqcpuaGuDmkk+yQYy+Ii6AHQhDKf3ZClQqGwEaXkQyFLkgoSihLNNV2OxbqRJs4cAbR5jVDmkLiycgk0n5mgmLgH1CLIJ9rykQlzQUA2QDkCBzSDSbIPEdeaXMKFkptz8uptz5JeUJL6QIgiQUuQUHmSXICmAIAgIFoS5CoZZXGbJN+SdzJJYNY9yMUweCakFCXusouDxYdMTbmI/eim9h0STQ6Iti18iDUCbq14BOsDQcU92HRF2PRFhor8FiCcxc0t0iePP5J91YKR2JRHDlOxaIhrBBSfqpQRY9ER+La1xBBbfUX9wWhZsSqAxxf3XgETrcT1WU2gO+fErp2LMNw4/tH+xTBWmzZspjsp7RxPhf5qM9mXVrx/jHvlagpgGyuUPhkKRmjXbyJ9E07GgEDLr15f/VqhQY4HM1rr8QCs/jcO0YggCAGiw6rGXJe5apiG1Z4JRJt1Kf7NN1G+z+L/wAXITYwsnX4ICn1KdgI2gJWwEGgOZ9URojr6lSISCFRIz2I/ZKg7ZxLaFJ1QiYFp0k6TfSYVmQsL9KOPy0WUv6nB2muWbT5hOKtik6Rlh9IGJDocKcZhPcvANxrBkFauvtEViXMMsJ7vDu8LLltXZ9Q0jWynspyh14kCY8lvdlYY0mMY7UNb7wCtMkUloiDZstgUgKZt975BWRphQ9ij7L/ACPwCmkrIsac1NvTjkkhBDIj8SQiGKSa7bomsUWyqQ52/RJNZDKhlQAQqyVYbNoy8+HzCrXMVru4O++eDR7z+i0x+pIjJ6SecIEzUwqtSEzUau1xRzWVD6SaLVY1WqK9qycSkyNlQypwhFChxHYjKglwglxCzObT9s+K6ZjKDj2JaAQ1om4HADj4hcixzi2qSXNLZteePPzK6v29St2fZsLAPvuIyubES3LM3ym8IxrTOlvSJZpu/p94/NRgx4A7vvb+asqVJzWgOdmPE6CegSXrSSJTIdIGLiLqlxdB/budkJaWtAIjgLq+eo9Rc8kWmVTif6HJmoTbumx5dCm6dWoQ0moZIH3W2lFhMU51Avce9lcfSY+Czt/BpX3HQ4/0u9ClMeZuCPEFYPZW/Fd5dZogx4+5XlLbtZ5EkSenIKlFj4mmhIKjVqj85AcGgBurZmQevRR6leo0slzSHOAs0jXzTv7C4OrLCFyT6TcY51drS0tytgggRrPdcPaER4GQtbtnfE0MUcP2eYxIP53WK33xjqtft7NzNEjXK4DKCAdLBvmtcfZlkVI6ENmips9tN2Uk4eAbABxp+0J0vxVRtNkVQOQA9AmNyd4q2Jp1G4gsFNrMuYDK7gL/AHTOYeqf2nfEHxUyTToF1Zpdlj7IeaklV2HxD2saG08wjXO0a9DdScHiu0aHREzaZ0UJ7ori0rHSiS6TC4gDUpVXDOHBXRm+yBXbdEGpWLcG3cQ0AXJMAcNSm24mmdHsP+TfzWTWxi4QhIo4lrxIPrZOooVjbgrLd7Wp4N+agOCn7FsH+I90/mtMXrRE/SXJcmnuSS9M1aoAJJgDiV2WYAqFRnpLsbT/AK2+oSO3a6wcD4EFQ5IdAISYTT6N+KdaIUDBCCUggDgWxsc6nUa4SQCJETI4helGbz06uV+He147M52uJaWHtKbYe3VrhnNiF59wlIlzA3UuAAjUmwC9A7JwA+tlz6TGv7NzXEMaM5aMMQ4n7xBLvBaXZ1SjxWy9pOJaCTJ48LpL09UXDfpK3pxfb1qNOs5lGMmRoaJNp78ZrzzUy7ohHYy4HQg+F1FxDgGkkgAA3NhpxK84bv4/FUqs0Kr6Ti4CxkOJsAWaP14hdu3w2Y+rs6pRLnPqCm0kjul5ZBdbrBsspxo0RV7S3qw2GpsNSoDmAhtOHkwACbGBB5otlbew79nvqNqANa17Dm7pD4JyweJzD1XGquzn5HOY0uaw94gSGh2kkeBWj2Hsmo/Z1QOa3K+vmZmsQ5tPK508rtFpuCnPHFK2xxcpPikVWF2uKLbDMXuMXjirenv4GOb9jIGve9ctlstj4fD0P4VlKC2mxznPYIqF7QTDz7RvpZZPfLd/DsrNfTAZnBzMbGUECc7R93w0sncbqg8xvtnbbpYlnbUj3XRIMAscG3a/kRKdq45n2bi9oYHmXFwyiAOOi57SNN2D+r5hlGZ7rXFmht/InrPRY2ljnUmvawzTebzoS0ESANDf3DkhQ5KkayyKMUqNHtfeCjW2gazScnsgke+OASN7Ce7E3BHT1VFsbFsa9stg2h3I8zOivNuYmnWytp1GOIN2zBJPInVXVaRzydxFbp7e+rtfTytMkSXCRDi3NI42aI8VsMHU7WoanMk+S5f2R7VtPRxc0GZsevgurbHo5WgHULPKqFC62XrT7Pl8JSdjD7Fnn8SlvpkAmDAaTNos1I2JWa6i3KQYEGOB1usmto6JtOCSLnY4mq3z+BWgcwKg2T/M/wAT8kjF77YGnUNN+Jph4MEXMHQguAgRxvZbw6OZldvrTEsbAhz6II4EGu2Z9FP3Y2bQqUWl9Ci6WMN6TDdwJPBVm+dYE03AgjPSII0IBL5B/wAVfbqMig0cm0x6MCUfUX1EfxOwME0Zjg6LrxDaLCfQBZTCYdjKmJbSaGM+svDWtEABrWtgDhoVot7t8aGzqbXVsznvnJTZGZ0akk2a0SL9Vgt0N66eLfWblNOq6pUq5SQQWveT3XcS2QDZVmXlITZpHKXsww0+PyCjuCewZ7vmVhj9RM+icXqNjX90+I97gjzJnFPsPxN+IW7ejJIrK2OqA1PZGU93j3dBPjClYasHim4cRPhbRVtSgKbnPs5pmczrAu4m1gPcp2zCMrcuWIce4QRd3CFm9ltImVKkCbnwSe2/td6fqir/AHfxfIqqxmOschzOvodB4C6beyUr6Lftxyd6FEoNHFS0GZMCfHjw5yiRyCjne6DW/W2MJDwKjSx3TMNRzXoXB3xFf+3L/wBzW/8AoF5+3fqYSnXo5XS8VGQZcZOYcrLuLxUL8SWOABqsZcGQOypXaRxBe7gt7o6HtF3UK5lvvsTDPfUe1s1XxLpnK5vECY5ei3uPJFJwm8ai1uPuXNdq1soB5n3THyWGWW6Rm210VO5m5z6rxVqPp5KVXvME5nBsFp0gAn4FdK2xVhhEwSRabkC5geSot0Ko7R8ffZ7wf1TO+m1Gsr0Kcd5zKnfi4DmOAA/yA9ER3JGnJyiZv6uHtc2iBNZ5OUCBDTGd/TMX36K/oMw+DoMbUcMrZILyDdxk5G8p8SouHYKNGBchvePEm5g8hJNlzfbm1HvqHMQY6Bd0cSmm/ZGTm49dkreTbvaV3OpPqCnMgZ3RPMDgmKTBVpkEkEulrjw5zzCqDWB1b6GPjKeoYotuDLRwNiPJRkwpry9kuc+NJkjZxrUqjiCx1peHxDw1whp56Ax0VLiMO5gDXAjWJ4jmtRTLGgEAEu7xJvqmMbhO3DoPfaMw/wCoSPek4tRtjjkUpUZhrLhGcOcxEXBIhXWC2K4EOcdDPPw98KxwWFbTLnuILnO1cQ0TPM2F1i8i9joWF++hvcqgX4h9NxAeZIc4FxhjSXC34RcroNGoATyHyXOcBjKuFrtxFRoLTnjIWuBzMMgEHk4KHi946tSZc4B0yGkNF+FhPvUzxuTsSlqg9qbZrV6z6nauuTlaHkZWzZrQDGi6XhKpw+Do4lxYx5pMNVj3BjahInuzpUvI5zC44+rT5Ef5A/JScftWrXLTUqGpkblbMQG8gBYforcLFdHcth73YR0O7UNLhAa4GZkWsIK51tXZHZOc6o1pL3ODXOBOdrXEZ2jUSSPIhVO4uOLMZSAAOc5SDHETInQiFoPpA3o7OrTotptcWFtRxfOp0a2DyifFLh7IFKnZotsVWjCYZrCCGNa23A08LVkeRC2f+sUcHhnVa7srGuDbAkl2UQ1o4mxXL8DtZmNYKrWdm/M9j2i7M3ZOAcDzd2jeH3T56b6UcKX7MB4MxAcfMOYJ/wAiB5pQjT2JNuOzEb87dw+08SH0u1puDAwdoW5SG5j3Wg92Zvc6BJ2LsptLEUcRRqew4F7Dc5SIcBfWCbLGGi5p0IIV9uTXP1mHS4ZCR0c0iJ6XPuVyi5dMcXFKmjW/Sbt+pTbToUSW9q0ve4SDkBjKDwm8+HVYDY22auGeKlJ7gQbiTlcOIc3iCtnviW1qbXHWm6D+AnveGiz7d329iXtOYiXTMDIBNxzSajDyiWNy6Lj/APTcUdKVHrZ/p7S12xt+KNamDVaab/vADM2eh1hclosElWGzmWcbhpgeevzCqKjyXLozeOUl5Ozq9XeCgR3Xt8HNInzIhUGD2w2jWzUqbhTe452gA5CRBLIJ7jiGujgW9SseHw4gGYT1IvcHEAkN1PKdJXZ+Ew/NHE8uVexpGbz13Mpt74eMzqpNMjVx7lIkQMrDMm0gQorN8suVrnNiO8WsIcAHaAT7TgAeQz9FGwjuBEEagyClYl+QhzbO58VUv6ZatSM146nTiTG74ON20TlOndc608wboJlu36wH813uQXN+Bn9v9m/4pFThd2CCCXwQeE8Otl0nD4fJGQ1ATB/nVTJtwLugXHnU6rzmfUMdST7l2nd2oHOomDlyggmDMC1gVyZb1TPUh90aHblapSwtVwdmcyk494SSQOPNcPO9NZ7z9YOZvBrWtaBHlJ8yuub47ZNH6qAYFXF0WOP9ubMR5xHms/vTsum95cWNJOtgodLbMZyV7RU7vb5Yei8OcXQARAF7iLXj3q223tnB451LI9wqUnBwlpbmaXAFodzktP8A9VPsDZFH6zTa6mwtJdIc0EHuGxBVzid2MJQq03sYQ4kkAvcWgtBcC1p6gBaQSckgTSg2Zalt15q42i8k531OyyiI7zhJPAHun1WNxPtmLxx5qbgq32tR7nEwCTPtGTEn1UHFPk93jey9HGvJZzt7oZe5IFRNynsLSlzSdJ05gX+SmTGlZMw+aAXGBwnUjoE+Mc5pOS0iCeJGvDTRQa+JklExyybsaVbJxxz/AOo/H4q3wW0aNVnY4ukCwx9pTAZVaRobWfHUeqzsp5rrKOKL5MXvXu+cJUZlqCpSqtz0n/1N4zwkSPGR4Kw3I3cfi35qndw7D3jABedcjbW6nh46P7cmtsvBnV1PE1KXgHtLwPCGtXSNh06VLD0+xblZlkNEmCdRJubk6qGzSKfaJ+FwNKmwMZTY1gsGhohQNq7s4Wu0h9FgPBzAGOHg5vwNlaM08v1KMlRZVHL/APRBgcRADnSO7UdEkEQcsWF566KZVrFw77Q8gzeD14rSb2wabTxDhHnYrL4mu1jC52gE/ouzFuJ5fiVWShP+t0qGZjWMzOLHuawNb3mwRmIGuo8CmNsb54mtTdSflbScCCxrBD5MxmdJtzHK0LJtrZnPdlBzOJjjc26pxtUCwJbwh1x1/cLKTt2d+KHCNBVnkXB0OYnQSeAI1VlsXGAAvgA+yY5zJ9beipMVUtcROhbpboLeihjFObxPC3gpS3ZTkajF43MHMNw89fzHFR8Ni3sYWNGdpA16cDCgteSBF81usan4p+g68g2AgdSiSvsUZNdCKNEu7zm6ngesWXQtn7s0a+Cpmi4h4k5jP8zRzXt5WAkdFig6DxDg2TGg8W+fBbDcbbTac0KhgPdmY6e7mIgtJ4TAjqs5fKNMUqezGY+m+nVfTe0io0wRM8iIPEG0eKvN2XhragfYkix1hrS6Y8THmn/pDoBmNoVNA9sHxpu4+TgqyqRMmPZHtX+87itc8Vlx1da/ci/oxl77Jm0sT/EvPIgegAPvSMa+YUGi0Q2eVzzPX3pQqTZel4PLH6axL/FUeb47wc8clll1La/7+4Cggguk4iuosIptnWLrrW59NzcNQza5Z8i4lvuIXKdmh1RrWnUuDeWpj5ruFGmAAB90AW6L5uZ9NejHfSs95q7P1yfWGkj+7OyJ8syvtvCMxKc3iwQrGkDcNe11/wC1cx+lWi5uLuSWvY1wBNhbKYHi2fNKMedI58kfcvsBtWn9aosp1GmoagAAM+MkaWlWX0iDtGOYHtAZRqVC2RmJp03PgjUaD1XNtyKdQ42kaIYXsD3jtJyWYQc2W/3vWFe7cdi6Lq9fFZHtqUalIZNGvqtytyhwmAJWyjxf5CXpozmxKUCo9x7sZOeozf8AqodeqSdYjkrKm4Nwo5vLifKw9wCpyV6EvLCKMFtthtCssBhQ8tA9vK4jkQAZ+KrQVc7CqTUt92k6f8i0Lnyuo2a41ckiFisA+nBfEGYum2lXO8BsL6AfFUoWcG3G2VkSjJpDynbJoB9QMdoTeOSgjRWeyGQ5tSbioGx0LXknyyj1Sm6i6HjVySZt9p/VmYKnTD2jsanaObMuAAqAkjgTmHqqjcbFPxFepUJcGZmsYyTlb/jpmiL9Sq7e4TRcREZgT4AiI53haH6N8OGUGcyS8+Yt8lhj3Hl7m+Xyy4ro3jT803UdqjBULaGKFNjnE2aJPgNVSIM3vHii6oGfdABPjwHz81i96m1Dlyy6nFwJs7mQPJNjeak1tmvcSSTMcTNz5psbzUzq1zfQ/Bdi48aPOfP6nOipw4hozDjqNR4p5zjGocAIg639/ok16suc64JOo0/eiaqvkXAOpluvmFidq6I+IfrqOiYKVUEmBN0KLJcPFBLLUGx5gCI63+CddoOIb3iRz1TFN8FvjJ5QnqXsxoXmT4fu6TBD+bM3mXmeuX9D7k4x/tRcCGgc7+9RM8AkasMNI5H9+9LxDgG+HEcXkWhIZcY7aDq4ptqEOyNcyTc94tiSdYiJUMtyuOQweXAxZQce6GtAsQ7h+GT7yEVDGk3Nzz8dVvijojLOMqi/1LGm4iBE+HhHzQDk5s5/fEX9o9Yjh1QxwioZ4x04DXqr8Pl/9ONU2v5orx2J/TUuTaTpLuvzDa+yCaBQXfyPHoVsmqbVXZQTUsOGYGQIXVdj7bGIplzMoe2zmmTB5jouM7vUDUxOHYP+Kzyh4J+C7RsPYdPDGo5pJdUc5xnkTIEDkZ9V4OSNHvxncaKqlUxT8QC8BtITYXnqVmfpZxbC6jT1e1riYjuyQRPpp4LXb1byUsIBN6jgS1vhxPSVxDH419V7n1HFz3GXE8SVWOP+RnOWqNT9GOFe7Fio32WNcHnmHAw31APkrP6WMWJo0ROpqHlA7oAPE6q9+jDZhpYXO6JrHtBHBpa0NB690nzWX+lWm92LZY5RSaGnhmc4z4cEXeQHqBU18LGBpOjiSTxl5J+BCoaYJJ4ga9JMfEhaDeGvkb2I0AZbkQyE1sXDgYPFVHal1FjfHPmJPSw9F0z06RjHZVU6ZPBW27tO1UjXuDykk/AKLiH90dfgndgYjL2vg0+hI+ayyXxZrifnRJ3kdZjeRJ84E/JVFN6n7ReXMoucLlrz4jt6gE+h9yrw1GNVEMkrk2Pi3gVZ7EP2rQQIvf0VUwkWVvsal32nlJ8oSyeljxetEreps4d0aNe30Jj5harcmuDh6Zbaw9QII9QqDebaFKph6zmjKHRlBie7AbIGhkaLMbt7y1cI45AHsOrHTE82keyVnii+LRrma5J/Y7i96zm+WNazC1cxgObktrL+6PiqKn9JtKO9h6gPHK5pHlMLMb2b1nFgNazJTBm5lzjwmLAK1FmbkqM0ShS1HiiQYbjxWhkWbZGmYeFwmajuYGngfRLYR1B6X4puu+fvT4pFjdKtkcHATHNP0SHEuDYmbTx6eaiuFvyUumeWg08v1hNEDjH6+EXTrXFtgLgQQeE8f3zTDWmCOkn4+SfbfNcgmIPMcj1UjJeEbmLQz2g4Njm4nT9801tvBOo1zQeWzTDZLbgF7Q6AefejyUjY1J31mk0AyarONiQ4GT5Ao95L7Sr2I+1+9zDRf5jyU35q+xVasedsupVpOqtYXMYSDluQSBFteGqqsPh3RIBIv7on4hb3dDGUKdEms/KXVCW5S8WAbrk6kqNj8LTFWq9rqZa3D52hti90vJzDg7ugHnZOOaUbpGcoKT2ZOg+NLEKU55NyZJ5q2qYWkaIcHUy52T2ZLmuIHd8QM0jwUXE7PimH5geYg2kkAg9YK6oeJx65afRzZcMlqLtdkRBaPZ2yaD6bXEmSL96L8bILOX9UxRbTT19hLwc2rtfqQ/ov2Z2mINU6URI6uNh6XPkun7UxfZUn1A0uLGkho1JWY+jXAZMMX/8AEdbwbx9SfRa+Fy5Hs9GPR572vj6tepnquJcTGZ3ATbwAVtv7s6jhzh6dC47HM50znLnHvzzMHThC1++25zKn2lAim4+037ruojQrN7O3Ye4huJJLWjKyHeyJJi49m+gVLImRxLHc/fujQw7KNZlQGmIDmd4OEk3kyDfwV5vBj6VfC9sGyCGuZnF2mbEibXEqLgNyqYMkAj3+9N75kUsO2mAGgmIHGAfzTg05jlfE55iiXOM3JOvjxVjssfwtcRrVpifwifmfVJ2Fg+2rFslsU3kFsWdEDW3FLq7OfRYWuJguJiReBqYstW90ZpasgYkdUNmxFYn+gADmSf096arvUfCguqAA+04D1ISlsIOnZeYinLG5XF4aIbIi2uWDpBJCao4STy8irLHYM02ERHed/uPFK2DgXVn5R1J8Bqk3SDsZGzQDc+gU3ZeHirmBs1jgBzBEku9Al7PeyrWIbIY1xAJ0dE3HRL2lSNPvCwcS3xgAnyuFPboa1soN5COzaIvmJWearzeB9mjoSqMKxISnqFPNbjy6eKYCl4ZrcrydREJMCMUkIygBPmmBOPtRzKS5nU+5SMcyHDy9QlV8LaUxEGroUuh7I6/CUeIp9wHm6Pd+oR06dwOcBAEmk72j5eKfrUomLCGzHMaFFTwbwR3czZ+73vgn7aHuuc645ALMpE/ZLHPr0gD3u1b7y2D8VC2zVBx2KIiDVePQwfgrHYuMbRqCs6C2nmfbWGtIaPNxAUHd3AVMXXqVHQ0EuqPMW77xIb4l0BR0231RfsWp3efVZTip2UAkgg3m4c3pELObTwOIoktqAmR7TQSCJ4FdQr04ygSQGgeTbD4qMQsfqtMajaOb4fa9akWAS3I7O0EReIDgDxg6qzwu3O2IZVJALs3TMVqsZh2P9todHMSqLG4Sk2SKbQRpDRPqrU0/YTgXezN4Gdkz7M2EWjhb5IlW7Dw80GH8X+8oLnljx29HOdQ2fhm0qbKbPZY0ATrbiep181Icmw5Au5e9dDOsj1b6qJWwrDw9FLq9f0TRKYCKdEgWNv3xXLt+cdUfXcyp3RSJDRzB0d5iF1VpXNfpIwM1w9oN2NmxiRYXV42k2Rk6I241Oe2d+EfEp/el4bk/C73kR8D6KTui9tOlkPtElxPjwVBvbWc7EO/paGgf9IM+9VFeeyX6aKo0XOkhriJiWgnrFk7u5R/iqOdri3tG2Am890HpmhWGwNrNpMe17MxLgRpGkQT5LVUMO0lj2AN0McjrBhKUnYRihzbGHDqTjEXk8SOoPEIsDhW0MK9181RpEjgCPcq/GbRdGVwiZUSpjX5OzvlIOvCxTUehNj2ycRToU3Ft3xrwE8B+acxlYuawH7rf+51z8h5Kp2Zhi9zWn2QZd4StDvDTzVntYLARbwV6TsnsxG0nh7nEcLDyVUtDX2aWnUR4qENlknPPdnkfyhRyL4sqSE7S0VjUwIJAvBOoCbrYEizdLwT80+SFxK54uiZqna9FzfaBH75pWGozzn5J2IedUJIJVi6u2LKAaOgT9Gne6pdE+5Gxj7sHn6n8gPVTKeELtOiYrUeOt58Fa7HiZ8AfPiknaKaoKhgHsl2YgamCfyVRRpmq8nMbnUrVbwO7Kg8j78NB/Fr6AFUG7wGcDRIRa4nZeTDOcSXCCAADPSRPNaXZWDGGw9EDMTiajJzWhtNpfEeIC0OwsGx0y0GGceZIv7j6pe3aQNXCCNH1DHQUiPmFx5Mtz4nRCK4N+5WYt47uuvDwTOIepO06BYQ8NzCbj5hVOJx7T04QVEtvQ4KkFWrKqrVM+c8GtPqRaE7icQIN1XDFgB7eZ+QWsUTN6NZu7RAw9PwJ9XEoJ3Y4ihSH9g+CCxd2c2jXN1KWggug6xD1FdqjQQhCqepWT3veZIkxAtNvRBBRImRnqHBVG8X84+A+AQQXTjIn0DYjAX3ANp04rX7FaMxtxHwQQWT9Y4kDbw+0b4JeHHcf+E/BBBdPwZ/JX7I9pTsNeZvfjdBBRl6Y4diKjBk0HFVrf5X/ADD80EFzHQgqITYHtePyQQWi7IYjDCbG45G4S9oUmtc3KAO6NABxRIJe4EQD7VngUke15lBBbr0mT9Q5jx3UrYX83y+SCCmHQ59kvfY9yj4n/aFT7D9rzQQVLok7JuubP8Gf+SRto/xeF/DW+DUEF5sv7z/nsdUf7f8APkexY7pWK2o0ZnePyCCCqPY/Yy+NNymsOdEEF1LowmdIwH8tn4G/BBBBcr7Oc//Z"/>
          <p:cNvSpPr>
            <a:spLocks noChangeAspect="1" noChangeArrowheads="1"/>
          </p:cNvSpPr>
          <p:nvPr/>
        </p:nvSpPr>
        <p:spPr bwMode="auto">
          <a:xfrm>
            <a:off x="460377" y="16038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053" tIns="45523" rIns="91053" bIns="45523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sp>
        <p:nvSpPr>
          <p:cNvPr id="7" name="AutoShape 8" descr="data:image/jpeg;base64,/9j/4AAQSkZJRgABAQAAAQABAAD/2wCEAAkGBxQTEhQUEhQWFRQUFRgYGBgVFxcXGBcWFRUYFxkXFBUYHCggGBolHBQUITEhJSkrLi4uFx8zODMsNygtLisBCgoKDg0OGxAQGiwkHCUsLCwsLCwsLCwsLCwsLCwsLCwsLCwsLCwsLCwsLCwsLCwsLCwsLCwsLCwsLCwsLCwsLP/AABEIAMIBAwMBIgACEQEDEQH/xAAcAAAABwEBAAAAAAAAAAAAAAAAAQIDBAUGBwj/xABBEAABAwIDBQUECAUCBwEAAAABAAIRAyEEEjEFBkFRYRMicYGRMqGxwQcUI0Jy0eHwJDNSYoIVslODkqLC0vEX/8QAGgEAAwEBAQEAAAAAAAAAAAAAAAECAwQFBv/EAC0RAAICAgIABQIFBQEAAAAAAAABAhEDIRIxBCIyQVETYRSBkcHwBTNCobEj/9oADAMBAAIRAxEAPwDWoI0IWJoBBHCGVAwkEsUyjNIjVADaCkNw8pYwvVICHCEJ+iwEkclJFJvJAFfCU2mSplYDKbJGGf3deKVjGRhyjdhyBKkGs3mEzVrghJgIo0wVIbQCiUa+WZHglnFHkEkwJL8MCOXVV9QZTBTpxLuaZffVJgh7sOZRmm3mowcdD6pSQD3dUes4jRKQKTAdFfkERrFRmGDHonEALNQpLiiQSaAZYe8nZTLrEeKdSSACIoIk6CxusUzR+8fL0v8AMJeIKSywHr6/pCaQWGiRI06FZcU6UiZR1aeUTqm2VyBEJNSuXarUCe2iOSZxYAiLXUU1Hcykl/NFgWTqrRxCj4msCICiCOCNIdElmKAAEcEZxfRRcyKECHG1CDI4ozXdzTUoByBiy480khBCUCCQRyihAgIoRoJUMIFGgQilIQCJSAY19fzTiIhJodgRIgY10RlFCEVGyjY6QlBNOsZ4cUqoLHUEJRSmFjVZLlIrGyKm6yQWLQScyLMmIj17mPJOPTTLu96WU0FhFBJQTAtsvijjwSA5LB/eqLNKCLOnoiy9Ur98vcUcfsj8kWFCX0iACQYOh5+BSMvVPBp4adD8kRbz99kWA0igeCdLEUeCLChGUoiE4Aj9/qiwGsqcpuaGuDmkk+yQYy+Ii6AHQhDKf3ZClQqGwEaXkQyFLkgoSihLNNV2OxbqRJs4cAbR5jVDmkLiycgk0n5mgmLgH1CLIJ9rykQlzQUA2QDkCBzSDSbIPEdeaXMKFkptz8uptz5JeUJL6QIgiQUuQUHmSXICmAIAgIFoS5CoZZXGbJN+SdzJJYNY9yMUweCakFCXusouDxYdMTbmI/eim9h0STQ6Iti18iDUCbq14BOsDQcU92HRF2PRFhor8FiCcxc0t0iePP5J91YKR2JRHDlOxaIhrBBSfqpQRY9ER+La1xBBbfUX9wWhZsSqAxxf3XgETrcT1WU2gO+fErp2LMNw4/tH+xTBWmzZspjsp7RxPhf5qM9mXVrx/jHvlagpgGyuUPhkKRmjXbyJ9E07GgEDLr15f/VqhQY4HM1rr8QCs/jcO0YggCAGiw6rGXJe5apiG1Z4JRJt1Kf7NN1G+z+L/wAXITYwsnX4ICn1KdgI2gJWwEGgOZ9URojr6lSISCFRIz2I/ZKg7ZxLaFJ1QiYFp0k6TfSYVmQsL9KOPy0WUv6nB2muWbT5hOKtik6Rlh9IGJDocKcZhPcvANxrBkFauvtEViXMMsJ7vDu8LLltXZ9Q0jWynspyh14kCY8lvdlYY0mMY7UNb7wCtMkUloiDZstgUgKZt975BWRphQ9ij7L/ACPwCmkrIsac1NvTjkkhBDIj8SQiGKSa7bomsUWyqQ52/RJNZDKhlQAQqyVYbNoy8+HzCrXMVru4O++eDR7z+i0x+pIjJ6SecIEzUwqtSEzUau1xRzWVD6SaLVY1WqK9qycSkyNlQypwhFChxHYjKglwglxCzObT9s+K6ZjKDj2JaAQ1om4HADj4hcixzi2qSXNLZteePPzK6v29St2fZsLAPvuIyubES3LM3ym8IxrTOlvSJZpu/p94/NRgx4A7vvb+asqVJzWgOdmPE6CegSXrSSJTIdIGLiLqlxdB/budkJaWtAIjgLq+eo9Rc8kWmVTif6HJmoTbumx5dCm6dWoQ0moZIH3W2lFhMU51Avce9lcfSY+Czt/BpX3HQ4/0u9ClMeZuCPEFYPZW/Fd5dZogx4+5XlLbtZ5EkSenIKlFj4mmhIKjVqj85AcGgBurZmQevRR6leo0slzSHOAs0jXzTv7C4OrLCFyT6TcY51drS0tytgggRrPdcPaER4GQtbtnfE0MUcP2eYxIP53WK33xjqtft7NzNEjXK4DKCAdLBvmtcfZlkVI6ENmips9tN2Uk4eAbABxp+0J0vxVRtNkVQOQA9AmNyd4q2Jp1G4gsFNrMuYDK7gL/AHTOYeqf2nfEHxUyTToF1Zpdlj7IeaklV2HxD2saG08wjXO0a9DdScHiu0aHREzaZ0UJ7ori0rHSiS6TC4gDUpVXDOHBXRm+yBXbdEGpWLcG3cQ0AXJMAcNSm24mmdHsP+TfzWTWxi4QhIo4lrxIPrZOooVjbgrLd7Wp4N+agOCn7FsH+I90/mtMXrRE/SXJcmnuSS9M1aoAJJgDiV2WYAqFRnpLsbT/AK2+oSO3a6wcD4EFQ5IdAISYTT6N+KdaIUDBCCUggDgWxsc6nUa4SQCJETI4helGbz06uV+He147M52uJaWHtKbYe3VrhnNiF59wlIlzA3UuAAjUmwC9A7JwA+tlz6TGv7NzXEMaM5aMMQ4n7xBLvBaXZ1SjxWy9pOJaCTJ48LpL09UXDfpK3pxfb1qNOs5lGMmRoaJNp78ZrzzUy7ohHYy4HQg+F1FxDgGkkgAA3NhpxK84bv4/FUqs0Kr6Ti4CxkOJsAWaP14hdu3w2Y+rs6pRLnPqCm0kjul5ZBdbrBsspxo0RV7S3qw2GpsNSoDmAhtOHkwACbGBB5otlbew79nvqNqANa17Dm7pD4JyweJzD1XGquzn5HOY0uaw94gSGh2kkeBWj2Hsmo/Z1QOa3K+vmZmsQ5tPK508rtFpuCnPHFK2xxcpPikVWF2uKLbDMXuMXjirenv4GOb9jIGve9ctlstj4fD0P4VlKC2mxznPYIqF7QTDz7RvpZZPfLd/DsrNfTAZnBzMbGUECc7R93w0sncbqg8xvtnbbpYlnbUj3XRIMAscG3a/kRKdq45n2bi9oYHmXFwyiAOOi57SNN2D+r5hlGZ7rXFmht/InrPRY2ljnUmvawzTebzoS0ESANDf3DkhQ5KkayyKMUqNHtfeCjW2gazScnsgke+OASN7Ce7E3BHT1VFsbFsa9stg2h3I8zOivNuYmnWytp1GOIN2zBJPInVXVaRzydxFbp7e+rtfTytMkSXCRDi3NI42aI8VsMHU7WoanMk+S5f2R7VtPRxc0GZsevgurbHo5WgHULPKqFC62XrT7Pl8JSdjD7Fnn8SlvpkAmDAaTNos1I2JWa6i3KQYEGOB1usmto6JtOCSLnY4mq3z+BWgcwKg2T/M/wAT8kjF77YGnUNN+Jph4MEXMHQguAgRxvZbw6OZldvrTEsbAhz6II4EGu2Z9FP3Y2bQqUWl9Ci6WMN6TDdwJPBVm+dYE03AgjPSII0IBL5B/wAVfbqMig0cm0x6MCUfUX1EfxOwME0Zjg6LrxDaLCfQBZTCYdjKmJbSaGM+svDWtEABrWtgDhoVot7t8aGzqbXVsznvnJTZGZ0akk2a0SL9Vgt0N66eLfWblNOq6pUq5SQQWveT3XcS2QDZVmXlITZpHKXsww0+PyCjuCewZ7vmVhj9RM+icXqNjX90+I97gjzJnFPsPxN+IW7ejJIrK2OqA1PZGU93j3dBPjClYasHim4cRPhbRVtSgKbnPs5pmczrAu4m1gPcp2zCMrcuWIce4QRd3CFm9ltImVKkCbnwSe2/td6fqir/AHfxfIqqxmOschzOvodB4C6beyUr6Lftxyd6FEoNHFS0GZMCfHjw5yiRyCjne6DW/W2MJDwKjSx3TMNRzXoXB3xFf+3L/wBzW/8AoF5+3fqYSnXo5XS8VGQZcZOYcrLuLxUL8SWOABqsZcGQOypXaRxBe7gt7o6HtF3UK5lvvsTDPfUe1s1XxLpnK5vECY5ei3uPJFJwm8ai1uPuXNdq1soB5n3THyWGWW6Rm210VO5m5z6rxVqPp5KVXvME5nBsFp0gAn4FdK2xVhhEwSRabkC5geSot0Ko7R8ffZ7wf1TO+m1Gsr0Kcd5zKnfi4DmOAA/yA9ER3JGnJyiZv6uHtc2iBNZ5OUCBDTGd/TMX36K/oMw+DoMbUcMrZILyDdxk5G8p8SouHYKNGBchvePEm5g8hJNlzfbm1HvqHMQY6Bd0cSmm/ZGTm49dkreTbvaV3OpPqCnMgZ3RPMDgmKTBVpkEkEulrjw5zzCqDWB1b6GPjKeoYotuDLRwNiPJRkwpry9kuc+NJkjZxrUqjiCx1peHxDw1whp56Ax0VLiMO5gDXAjWJ4jmtRTLGgEAEu7xJvqmMbhO3DoPfaMw/wCoSPek4tRtjjkUpUZhrLhGcOcxEXBIhXWC2K4EOcdDPPw98KxwWFbTLnuILnO1cQ0TPM2F1i8i9joWF++hvcqgX4h9NxAeZIc4FxhjSXC34RcroNGoATyHyXOcBjKuFrtxFRoLTnjIWuBzMMgEHk4KHi946tSZc4B0yGkNF+FhPvUzxuTsSlqg9qbZrV6z6nauuTlaHkZWzZrQDGi6XhKpw+Do4lxYx5pMNVj3BjahInuzpUvI5zC44+rT5Ef5A/JScftWrXLTUqGpkblbMQG8gBYforcLFdHcth73YR0O7UNLhAa4GZkWsIK51tXZHZOc6o1pL3ODXOBOdrXEZ2jUSSPIhVO4uOLMZSAAOc5SDHETInQiFoPpA3o7OrTotptcWFtRxfOp0a2DyifFLh7IFKnZotsVWjCYZrCCGNa23A08LVkeRC2f+sUcHhnVa7srGuDbAkl2UQ1o4mxXL8DtZmNYKrWdm/M9j2i7M3ZOAcDzd2jeH3T56b6UcKX7MB4MxAcfMOYJ/wAiB5pQjT2JNuOzEb87dw+08SH0u1puDAwdoW5SG5j3Wg92Zvc6BJ2LsptLEUcRRqew4F7Dc5SIcBfWCbLGGi5p0IIV9uTXP1mHS4ZCR0c0iJ6XPuVyi5dMcXFKmjW/Sbt+pTbToUSW9q0ve4SDkBjKDwm8+HVYDY22auGeKlJ7gQbiTlcOIc3iCtnviW1qbXHWm6D+AnveGiz7d329iXtOYiXTMDIBNxzSajDyiWNy6Lj/APTcUdKVHrZ/p7S12xt+KNamDVaab/vADM2eh1hclosElWGzmWcbhpgeevzCqKjyXLozeOUl5Ozq9XeCgR3Xt8HNInzIhUGD2w2jWzUqbhTe452gA5CRBLIJ7jiGujgW9SseHw4gGYT1IvcHEAkN1PKdJXZ+Ew/NHE8uVexpGbz13Mpt74eMzqpNMjVx7lIkQMrDMm0gQorN8suVrnNiO8WsIcAHaAT7TgAeQz9FGwjuBEEagyClYl+QhzbO58VUv6ZatSM146nTiTG74ON20TlOndc608wboJlu36wH813uQXN+Bn9v9m/4pFThd2CCCXwQeE8Otl0nD4fJGQ1ATB/nVTJtwLugXHnU6rzmfUMdST7l2nd2oHOomDlyggmDMC1gVyZb1TPUh90aHblapSwtVwdmcyk494SSQOPNcPO9NZ7z9YOZvBrWtaBHlJ8yuub47ZNH6qAYFXF0WOP9ubMR5xHms/vTsum95cWNJOtgodLbMZyV7RU7vb5Yei8OcXQARAF7iLXj3q223tnB451LI9wqUnBwlpbmaXAFodzktP8A9VPsDZFH6zTa6mwtJdIc0EHuGxBVzid2MJQq03sYQ4kkAvcWgtBcC1p6gBaQSckgTSg2Zalt15q42i8k531OyyiI7zhJPAHun1WNxPtmLxx5qbgq32tR7nEwCTPtGTEn1UHFPk93jey9HGvJZzt7oZe5IFRNynsLSlzSdJ05gX+SmTGlZMw+aAXGBwnUjoE+Mc5pOS0iCeJGvDTRQa+JklExyybsaVbJxxz/AOo/H4q3wW0aNVnY4ukCwx9pTAZVaRobWfHUeqzsp5rrKOKL5MXvXu+cJUZlqCpSqtz0n/1N4zwkSPGR4Kw3I3cfi35qndw7D3jABedcjbW6nh46P7cmtsvBnV1PE1KXgHtLwPCGtXSNh06VLD0+xblZlkNEmCdRJubk6qGzSKfaJ+FwNKmwMZTY1gsGhohQNq7s4Wu0h9FgPBzAGOHg5vwNlaM08v1KMlRZVHL/APRBgcRADnSO7UdEkEQcsWF566KZVrFw77Q8gzeD14rSb2wabTxDhHnYrL4mu1jC52gE/ouzFuJ5fiVWShP+t0qGZjWMzOLHuawNb3mwRmIGuo8CmNsb54mtTdSflbScCCxrBD5MxmdJtzHK0LJtrZnPdlBzOJjjc26pxtUCwJbwh1x1/cLKTt2d+KHCNBVnkXB0OYnQSeAI1VlsXGAAvgA+yY5zJ9beipMVUtcROhbpboLeihjFObxPC3gpS3ZTkajF43MHMNw89fzHFR8Ni3sYWNGdpA16cDCgteSBF81usan4p+g68g2AgdSiSvsUZNdCKNEu7zm6ngesWXQtn7s0a+Cpmi4h4k5jP8zRzXt5WAkdFig6DxDg2TGg8W+fBbDcbbTac0KhgPdmY6e7mIgtJ4TAjqs5fKNMUqezGY+m+nVfTe0io0wRM8iIPEG0eKvN2XhragfYkix1hrS6Y8THmn/pDoBmNoVNA9sHxpu4+TgqyqRMmPZHtX+87itc8Vlx1da/ci/oxl77Jm0sT/EvPIgegAPvSMa+YUGi0Q2eVzzPX3pQqTZel4PLH6axL/FUeb47wc8clll1La/7+4Cggguk4iuosIptnWLrrW59NzcNQza5Z8i4lvuIXKdmh1RrWnUuDeWpj5ruFGmAAB90AW6L5uZ9NejHfSs95q7P1yfWGkj+7OyJ8syvtvCMxKc3iwQrGkDcNe11/wC1cx+lWi5uLuSWvY1wBNhbKYHi2fNKMedI58kfcvsBtWn9aosp1GmoagAAM+MkaWlWX0iDtGOYHtAZRqVC2RmJp03PgjUaD1XNtyKdQ42kaIYXsD3jtJyWYQc2W/3vWFe7cdi6Lq9fFZHtqUalIZNGvqtytyhwmAJWyjxf5CXpozmxKUCo9x7sZOeozf8AqodeqSdYjkrKm4Nwo5vLifKw9wCpyV6EvLCKMFtthtCssBhQ8tA9vK4jkQAZ+KrQVc7CqTUt92k6f8i0Lnyuo2a41ckiFisA+nBfEGYum2lXO8BsL6AfFUoWcG3G2VkSjJpDynbJoB9QMdoTeOSgjRWeyGQ5tSbioGx0LXknyyj1Sm6i6HjVySZt9p/VmYKnTD2jsanaObMuAAqAkjgTmHqqjcbFPxFepUJcGZmsYyTlb/jpmiL9Sq7e4TRcREZgT4AiI53haH6N8OGUGcyS8+Yt8lhj3Hl7m+Xyy4ro3jT803UdqjBULaGKFNjnE2aJPgNVSIM3vHii6oGfdABPjwHz81i96m1Dlyy6nFwJs7mQPJNjeak1tmvcSSTMcTNz5psbzUzq1zfQ/Bdi48aPOfP6nOipw4hozDjqNR4p5zjGocAIg639/ok16suc64JOo0/eiaqvkXAOpluvmFidq6I+IfrqOiYKVUEmBN0KLJcPFBLLUGx5gCI63+CddoOIb3iRz1TFN8FvjJ5QnqXsxoXmT4fu6TBD+bM3mXmeuX9D7k4x/tRcCGgc7+9RM8AkasMNI5H9+9LxDgG+HEcXkWhIZcY7aDq4ptqEOyNcyTc94tiSdYiJUMtyuOQweXAxZQce6GtAsQ7h+GT7yEVDGk3Nzz8dVvijojLOMqi/1LGm4iBE+HhHzQDk5s5/fEX9o9Yjh1QxwioZ4x04DXqr8Pl/9ONU2v5orx2J/TUuTaTpLuvzDa+yCaBQXfyPHoVsmqbVXZQTUsOGYGQIXVdj7bGIplzMoe2zmmTB5jouM7vUDUxOHYP+Kzyh4J+C7RsPYdPDGo5pJdUc5xnkTIEDkZ9V4OSNHvxncaKqlUxT8QC8BtITYXnqVmfpZxbC6jT1e1riYjuyQRPpp4LXb1byUsIBN6jgS1vhxPSVxDH419V7n1HFz3GXE8SVWOP+RnOWqNT9GOFe7Fio32WNcHnmHAw31APkrP6WMWJo0ROpqHlA7oAPE6q9+jDZhpYXO6JrHtBHBpa0NB690nzWX+lWm92LZY5RSaGnhmc4z4cEXeQHqBU18LGBpOjiSTxl5J+BCoaYJJ4ga9JMfEhaDeGvkb2I0AZbkQyE1sXDgYPFVHal1FjfHPmJPSw9F0z06RjHZVU6ZPBW27tO1UjXuDykk/AKLiH90dfgndgYjL2vg0+hI+ayyXxZrifnRJ3kdZjeRJ84E/JVFN6n7ReXMoucLlrz4jt6gE+h9yrw1GNVEMkrk2Pi3gVZ7EP2rQQIvf0VUwkWVvsal32nlJ8oSyeljxetEreps4d0aNe30Jj5harcmuDh6Zbaw9QII9QqDebaFKph6zmjKHRlBie7AbIGhkaLMbt7y1cI45AHsOrHTE82keyVnii+LRrma5J/Y7i96zm+WNazC1cxgObktrL+6PiqKn9JtKO9h6gPHK5pHlMLMb2b1nFgNazJTBm5lzjwmLAK1FmbkqM0ShS1HiiQYbjxWhkWbZGmYeFwmajuYGngfRLYR1B6X4puu+fvT4pFjdKtkcHATHNP0SHEuDYmbTx6eaiuFvyUumeWg08v1hNEDjH6+EXTrXFtgLgQQeE8f3zTDWmCOkn4+SfbfNcgmIPMcj1UjJeEbmLQz2g4Njm4nT9801tvBOo1zQeWzTDZLbgF7Q6AefejyUjY1J31mk0AyarONiQ4GT5Ao95L7Sr2I+1+9zDRf5jyU35q+xVasedsupVpOqtYXMYSDluQSBFteGqqsPh3RIBIv7on4hb3dDGUKdEms/KXVCW5S8WAbrk6kqNj8LTFWq9rqZa3D52hti90vJzDg7ugHnZOOaUbpGcoKT2ZOg+NLEKU55NyZJ5q2qYWkaIcHUy52T2ZLmuIHd8QM0jwUXE7PimH5geYg2kkAg9YK6oeJx65afRzZcMlqLtdkRBaPZ2yaD6bXEmSL96L8bILOX9UxRbTT19hLwc2rtfqQ/ov2Z2mINU6URI6uNh6XPkun7UxfZUn1A0uLGkho1JWY+jXAZMMX/8AEdbwbx9SfRa+Fy5Hs9GPR572vj6tepnquJcTGZ3ATbwAVtv7s6jhzh6dC47HM50znLnHvzzMHThC1++25zKn2lAim4+037ruojQrN7O3Ye4huJJLWjKyHeyJJi49m+gVLImRxLHc/fujQw7KNZlQGmIDmd4OEk3kyDfwV5vBj6VfC9sGyCGuZnF2mbEibXEqLgNyqYMkAj3+9N75kUsO2mAGgmIHGAfzTg05jlfE55iiXOM3JOvjxVjssfwtcRrVpifwifmfVJ2Fg+2rFslsU3kFsWdEDW3FLq7OfRYWuJguJiReBqYstW90ZpasgYkdUNmxFYn+gADmSf096arvUfCguqAA+04D1ISlsIOnZeYinLG5XF4aIbIi2uWDpBJCao4STy8irLHYM02ERHed/uPFK2DgXVn5R1J8Bqk3SDsZGzQDc+gU3ZeHirmBs1jgBzBEku9Al7PeyrWIbIY1xAJ0dE3HRL2lSNPvCwcS3xgAnyuFPboa1soN5COzaIvmJWearzeB9mjoSqMKxISnqFPNbjy6eKYCl4ZrcrydREJMCMUkIygBPmmBOPtRzKS5nU+5SMcyHDy9QlV8LaUxEGroUuh7I6/CUeIp9wHm6Pd+oR06dwOcBAEmk72j5eKfrUomLCGzHMaFFTwbwR3czZ+73vgn7aHuuc645ALMpE/ZLHPr0gD3u1b7y2D8VC2zVBx2KIiDVePQwfgrHYuMbRqCs6C2nmfbWGtIaPNxAUHd3AVMXXqVHQ0EuqPMW77xIb4l0BR0231RfsWp3efVZTip2UAkgg3m4c3pELObTwOIoktqAmR7TQSCJ4FdQr04ygSQGgeTbD4qMQsfqtMajaOb4fa9akWAS3I7O0EReIDgDxg6qzwu3O2IZVJALs3TMVqsZh2P9todHMSqLG4Sk2SKbQRpDRPqrU0/YTgXezN4Gdkz7M2EWjhb5IlW7Dw80GH8X+8oLnljx29HOdQ2fhm0qbKbPZY0ATrbiep181Icmw5Au5e9dDOsj1b6qJWwrDw9FLq9f0TRKYCKdEgWNv3xXLt+cdUfXcyp3RSJDRzB0d5iF1VpXNfpIwM1w9oN2NmxiRYXV42k2Rk6I241Oe2d+EfEp/el4bk/C73kR8D6KTui9tOlkPtElxPjwVBvbWc7EO/paGgf9IM+9VFeeyX6aKo0XOkhriJiWgnrFk7u5R/iqOdri3tG2Am890HpmhWGwNrNpMe17MxLgRpGkQT5LVUMO0lj2AN0McjrBhKUnYRihzbGHDqTjEXk8SOoPEIsDhW0MK9181RpEjgCPcq/GbRdGVwiZUSpjX5OzvlIOvCxTUehNj2ycRToU3Ft3xrwE8B+acxlYuawH7rf+51z8h5Kp2Zhi9zWn2QZd4StDvDTzVntYLARbwV6TsnsxG0nh7nEcLDyVUtDX2aWnUR4qENlknPPdnkfyhRyL4sqSE7S0VjUwIJAvBOoCbrYEizdLwT80+SFxK54uiZqna9FzfaBH75pWGozzn5J2IedUJIJVi6u2LKAaOgT9Gne6pdE+5Gxj7sHn6n8gPVTKeELtOiYrUeOt58Fa7HiZ8AfPiknaKaoKhgHsl2YgamCfyVRRpmq8nMbnUrVbwO7Kg8j78NB/Fr6AFUG7wGcDRIRa4nZeTDOcSXCCAADPSRPNaXZWDGGw9EDMTiajJzWhtNpfEeIC0OwsGx0y0GGceZIv7j6pe3aQNXCCNH1DHQUiPmFx5Mtz4nRCK4N+5WYt47uuvDwTOIepO06BYQ8NzCbj5hVOJx7T04QVEtvQ4KkFWrKqrVM+c8GtPqRaE7icQIN1XDFgB7eZ+QWsUTN6NZu7RAw9PwJ9XEoJ3Y4ihSH9g+CCxd2c2jXN1KWggug6xD1FdqjQQhCqepWT3veZIkxAtNvRBBRImRnqHBVG8X84+A+AQQXTjIn0DYjAX3ANp04rX7FaMxtxHwQQWT9Y4kDbw+0b4JeHHcf+E/BBBdPwZ/JX7I9pTsNeZvfjdBBRl6Y4diKjBk0HFVrf5X/ADD80EFzHQgqITYHtePyQQWi7IYjDCbG45G4S9oUmtc3KAO6NABxRIJe4EQD7VngUke15lBBbr0mT9Q5jx3UrYX83y+SCCmHQ59kvfY9yj4n/aFT7D9rzQQVLok7JuubP8Gf+SRto/xeF/DW+DUEF5sv7z/nsdUf7f8APkexY7pWK2o0ZnePyCCCqPY/Yy+NNymsOdEEF1LowmdIwH8tn4G/BBBBcr7Oc//Z"/>
          <p:cNvSpPr>
            <a:spLocks noChangeAspect="1" noChangeArrowheads="1"/>
          </p:cNvSpPr>
          <p:nvPr/>
        </p:nvSpPr>
        <p:spPr bwMode="auto">
          <a:xfrm>
            <a:off x="612775" y="312780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053" tIns="45523" rIns="91053" bIns="45523" numCol="1" anchor="t" anchorCtr="0" compatLnSpc="1">
            <a:prstTxWarp prst="textNoShape">
              <a:avLst/>
            </a:prstTxWarp>
          </a:bodyPr>
          <a:lstStyle/>
          <a:p>
            <a:endParaRPr lang="pt-BR"/>
          </a:p>
        </p:txBody>
      </p:sp>
      <p:pic>
        <p:nvPicPr>
          <p:cNvPr id="4105" name="Picture 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062" y="0"/>
            <a:ext cx="9154064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75459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122" name="Picture 2" descr="http://3.bp.blogspot.com/-yxnSmbYgcrQ/Uea8bQuTRAI/AAAAAAAAAWQ/waT2X_cFpTw/s1600/londrina+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8520" y="-1"/>
            <a:ext cx="925252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57952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onteúdo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6146" name="Picture 2" descr="http://3.bp.blogspot.com/-NkdT--ouuXM/Ufg4aB8rNQI/AAAAAAAAAWg/8RSgyWfDDMk/s1600/2%C2%AAManh%C3%A3+Haitianos+em+28-07-2013+(21)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609112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1097" y="275043"/>
            <a:ext cx="7189194" cy="933427"/>
          </a:xfrm>
          <a:solidFill>
            <a:schemeClr val="accent5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/>
            </a:r>
            <a:br>
              <a:rPr lang="pt-BR" sz="2800" dirty="0">
                <a:solidFill>
                  <a:schemeClr val="tx1"/>
                </a:solidFill>
              </a:rPr>
            </a:br>
            <a:r>
              <a:rPr lang="pt-BR" sz="3200" dirty="0">
                <a:solidFill>
                  <a:srgbClr val="0000CC"/>
                </a:solidFill>
              </a:rPr>
              <a:t>Lições aprendidas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544971" y="2384031"/>
            <a:ext cx="7141620" cy="3742527"/>
          </a:xfrm>
        </p:spPr>
        <p:txBody>
          <a:bodyPr/>
          <a:lstStyle/>
          <a:p>
            <a:r>
              <a:rPr lang="pt-BR" dirty="0" smtClean="0"/>
              <a:t>Defender o </a:t>
            </a:r>
            <a:r>
              <a:rPr lang="pt-BR" b="1" dirty="0"/>
              <a:t>Direito de Migrar </a:t>
            </a:r>
            <a:r>
              <a:rPr lang="pt-BR" dirty="0"/>
              <a:t>mas </a:t>
            </a:r>
            <a:r>
              <a:rPr lang="pt-BR" dirty="0" smtClean="0"/>
              <a:t>acima de tudo lutar para que as condições básicas de vida, de segurança e de dignidade das pessoas lhes assegurem o </a:t>
            </a:r>
            <a:r>
              <a:rPr lang="pt-BR" b="1" dirty="0"/>
              <a:t>Direito a Não Migrar</a:t>
            </a:r>
          </a:p>
          <a:p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3506427565"/>
      </p:ext>
    </p:extLst>
  </p:cSld>
  <p:clrMapOvr>
    <a:masterClrMapping/>
  </p:clrMapOvr>
  <p:transition spd="med">
    <p:strips dir="rd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7223" y="424736"/>
            <a:ext cx="6889368" cy="993541"/>
          </a:xfrm>
        </p:spPr>
        <p:txBody>
          <a:bodyPr/>
          <a:lstStyle/>
          <a:p>
            <a:pPr algn="ctr"/>
            <a:r>
              <a:rPr lang="pt-BR" sz="3200" dirty="0">
                <a:solidFill>
                  <a:srgbClr val="0000CC"/>
                </a:solidFill>
              </a:rPr>
              <a:t>Lições aprendidas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529" y="2057476"/>
            <a:ext cx="7583062" cy="4441123"/>
          </a:xfrm>
        </p:spPr>
        <p:txBody>
          <a:bodyPr/>
          <a:lstStyle/>
          <a:p>
            <a:r>
              <a:rPr lang="pt-BR" dirty="0" smtClean="0"/>
              <a:t>A importância da formação de redes locais e nacionais para o acompanhamento e defesa dos imigrantes. Só é possível atender a realidade complexa da causa migratória com o envolvimento de organizações que ofereçam diferentes  contribuições: pesquisas, serviços jurídicos, religiosos, educativos, saúde, oportunidades laborais, inclusão cultural.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60664484"/>
      </p:ext>
    </p:extLst>
  </p:cSld>
  <p:clrMapOvr>
    <a:masterClrMapping/>
  </p:clrMapOvr>
  <p:transition spd="med">
    <p:strips dir="rd"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34160" y="275017"/>
            <a:ext cx="7189194" cy="1143240"/>
          </a:xfrm>
          <a:solidFill>
            <a:schemeClr val="accent5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pt-BR" sz="900" dirty="0">
                <a:solidFill>
                  <a:srgbClr val="0000CC"/>
                </a:solidFill>
              </a:rPr>
              <a:t/>
            </a:r>
            <a:br>
              <a:rPr lang="pt-BR" sz="900" dirty="0">
                <a:solidFill>
                  <a:srgbClr val="0000CC"/>
                </a:solidFill>
              </a:rPr>
            </a:br>
            <a:r>
              <a:rPr lang="pt-BR" sz="900" dirty="0">
                <a:solidFill>
                  <a:srgbClr val="0000CC"/>
                </a:solidFill>
              </a:rPr>
              <a:t/>
            </a:r>
            <a:br>
              <a:rPr lang="pt-BR" sz="900" dirty="0">
                <a:solidFill>
                  <a:srgbClr val="0000CC"/>
                </a:solidFill>
              </a:rPr>
            </a:br>
            <a:r>
              <a:rPr lang="pt-BR" dirty="0" smtClean="0">
                <a:solidFill>
                  <a:srgbClr val="0000CC"/>
                </a:solidFill>
              </a:rPr>
              <a:t>Lições Aprendidas</a:t>
            </a:r>
            <a:endParaRPr lang="pt-BR" dirty="0">
              <a:solidFill>
                <a:srgbClr val="0000CC"/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66592" y="1796237"/>
            <a:ext cx="7519999" cy="4330323"/>
          </a:xfrm>
        </p:spPr>
        <p:txBody>
          <a:bodyPr/>
          <a:lstStyle/>
          <a:p>
            <a:r>
              <a:rPr lang="pt-BR" dirty="0" smtClean="0">
                <a:latin typeface="Calibri" pitchFamily="34" charset="0"/>
                <a:cs typeface="Calibri" pitchFamily="34" charset="0"/>
              </a:rPr>
              <a:t>É necessário encontrar modos de identificar e denunciar a exploração das </a:t>
            </a:r>
            <a:r>
              <a:rPr lang="pt-BR" b="1" dirty="0">
                <a:latin typeface="Calibri" pitchFamily="34" charset="0"/>
                <a:cs typeface="Calibri" pitchFamily="34" charset="0"/>
              </a:rPr>
              <a:t>Redes de Tráfico de Pessoas e de </a:t>
            </a:r>
            <a:r>
              <a:rPr lang="pt-BR" b="1" dirty="0" smtClean="0">
                <a:latin typeface="Calibri" pitchFamily="34" charset="0"/>
                <a:cs typeface="Calibri" pitchFamily="34" charset="0"/>
              </a:rPr>
              <a:t>contrabando </a:t>
            </a:r>
            <a:r>
              <a:rPr lang="pt-BR" b="1" dirty="0">
                <a:latin typeface="Calibri" pitchFamily="34" charset="0"/>
                <a:cs typeface="Calibri" pitchFamily="34" charset="0"/>
              </a:rPr>
              <a:t>de Migrantes</a:t>
            </a:r>
            <a:r>
              <a:rPr lang="pt-BR" dirty="0">
                <a:latin typeface="Calibri" pitchFamily="34" charset="0"/>
                <a:cs typeface="Calibri" pitchFamily="34" charset="0"/>
              </a:rPr>
              <a:t>, </a:t>
            </a:r>
            <a:r>
              <a:rPr lang="pt-BR" b="1" dirty="0">
                <a:latin typeface="Calibri" pitchFamily="34" charset="0"/>
                <a:cs typeface="Calibri" pitchFamily="34" charset="0"/>
              </a:rPr>
              <a:t>evitando rigorosamente que os migrantes sejam </a:t>
            </a:r>
            <a:r>
              <a:rPr lang="pt-BR" b="1" dirty="0" smtClean="0">
                <a:latin typeface="Calibri" pitchFamily="34" charset="0"/>
                <a:cs typeface="Calibri" pitchFamily="34" charset="0"/>
              </a:rPr>
              <a:t>criminalizados</a:t>
            </a:r>
            <a:r>
              <a:rPr lang="pt-BR" dirty="0" smtClean="0">
                <a:latin typeface="Calibri" pitchFamily="34" charset="0"/>
                <a:cs typeface="Calibri" pitchFamily="34" charset="0"/>
              </a:rPr>
              <a:t>. Não podemos calar nossa voz diante das violações que sofrem os migrantes, principalmente as mulheres e as crianças, em seus caminhos migratórios. Afinal, são caminhos de morte ou de vida?</a:t>
            </a:r>
            <a:endParaRPr lang="pt-BR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9580538"/>
      </p:ext>
    </p:extLst>
  </p:cSld>
  <p:clrMapOvr>
    <a:masterClrMapping/>
  </p:clrMapOvr>
  <p:transition spd="med">
    <p:strips dir="rd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797223" y="555332"/>
            <a:ext cx="6889368" cy="862920"/>
          </a:xfrm>
        </p:spPr>
        <p:txBody>
          <a:bodyPr/>
          <a:lstStyle/>
          <a:p>
            <a:pPr algn="ctr"/>
            <a:r>
              <a:rPr lang="pt-BR" dirty="0" smtClean="0">
                <a:solidFill>
                  <a:srgbClr val="0000CC"/>
                </a:solidFill>
              </a:rPr>
              <a:t>Lições aprendidas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418845" y="1600305"/>
            <a:ext cx="7267746" cy="4526255"/>
          </a:xfrm>
        </p:spPr>
        <p:txBody>
          <a:bodyPr/>
          <a:lstStyle/>
          <a:p>
            <a:r>
              <a:rPr lang="pt-BR" b="1" dirty="0" smtClean="0">
                <a:latin typeface="Calibri" pitchFamily="34" charset="0"/>
              </a:rPr>
              <a:t>O tema migratório deve ser abordado como parte do sistema mais amplo de exclusão social presente em nossa sociedade, estruturas, medidas....</a:t>
            </a:r>
          </a:p>
          <a:p>
            <a:r>
              <a:rPr lang="pt-BR" b="1" dirty="0" smtClean="0">
                <a:latin typeface="Calibri" pitchFamily="34" charset="0"/>
              </a:rPr>
              <a:t>A chegada mais expressiva de imigrantes e refugiados nos chama a debater e exigir medidas que promovam a equidade, a inclusão, a fraternidade e a vida digna para todos. Neste aspecto, precisamos debater políticas públicas que promovam a inclusão em vários aspectos. </a:t>
            </a:r>
            <a:endParaRPr lang="pt-BR" b="1" dirty="0">
              <a:latin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0882442"/>
      </p:ext>
    </p:extLst>
  </p:cSld>
  <p:clrMapOvr>
    <a:masterClrMapping/>
  </p:clrMapOvr>
  <p:transition spd="med">
    <p:strips dir="rd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ço Reservado para Conteúdo 5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5602" y="1409107"/>
            <a:ext cx="6783698" cy="5269098"/>
          </a:xfrm>
        </p:spPr>
      </p:pic>
      <p:sp>
        <p:nvSpPr>
          <p:cNvPr id="4" name="Título 3"/>
          <p:cNvSpPr>
            <a:spLocks noGrp="1"/>
          </p:cNvSpPr>
          <p:nvPr>
            <p:ph type="title"/>
          </p:nvPr>
        </p:nvSpPr>
        <p:spPr>
          <a:xfrm>
            <a:off x="1986414" y="275013"/>
            <a:ext cx="6700178" cy="1143240"/>
          </a:xfrm>
        </p:spPr>
        <p:txBody>
          <a:bodyPr/>
          <a:lstStyle/>
          <a:p>
            <a:pPr algn="ctr"/>
            <a:r>
              <a:rPr lang="pt-BR" sz="2800" dirty="0">
                <a:solidFill>
                  <a:schemeClr val="tx1"/>
                </a:solidFill>
              </a:rPr>
              <a:t>A alegria quando recebem sua Carteira de Trabalho</a:t>
            </a:r>
          </a:p>
        </p:txBody>
      </p:sp>
    </p:spTree>
    <p:extLst>
      <p:ext uri="{BB962C8B-B14F-4D97-AF65-F5344CB8AC3E}">
        <p14:creationId xmlns:p14="http://schemas.microsoft.com/office/powerpoint/2010/main" val="4079491301"/>
      </p:ext>
    </p:extLst>
  </p:cSld>
  <p:clrMapOvr>
    <a:masterClrMapping/>
  </p:clrMapOvr>
  <p:transition spd="med">
    <p:strips dir="r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1139" y="424753"/>
            <a:ext cx="7315321" cy="979659"/>
          </a:xfrm>
          <a:solidFill>
            <a:schemeClr val="accent5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es-ES" sz="1000" dirty="0"/>
              <a:t/>
            </a:r>
            <a:br>
              <a:rPr lang="es-ES" sz="1000" dirty="0"/>
            </a:br>
            <a:r>
              <a:rPr lang="pt-BR" sz="2500" dirty="0">
                <a:solidFill>
                  <a:schemeClr val="tx1"/>
                </a:solidFill>
              </a:rPr>
              <a:t>Maior número de solicitantes de Refúgio, </a:t>
            </a:r>
            <a:br>
              <a:rPr lang="pt-BR" sz="2500" dirty="0">
                <a:solidFill>
                  <a:schemeClr val="tx1"/>
                </a:solidFill>
              </a:rPr>
            </a:br>
            <a:r>
              <a:rPr lang="pt-BR" sz="2500" dirty="0">
                <a:solidFill>
                  <a:schemeClr val="tx1"/>
                </a:solidFill>
              </a:rPr>
              <a:t>nos últimos 5 anos</a:t>
            </a:r>
          </a:p>
        </p:txBody>
      </p:sp>
      <p:graphicFrame>
        <p:nvGraphicFramePr>
          <p:cNvPr id="4" name="Espaço Reservado para Conteúdo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55764340"/>
              </p:ext>
            </p:extLst>
          </p:nvPr>
        </p:nvGraphicFramePr>
        <p:xfrm>
          <a:off x="1923351" y="1600302"/>
          <a:ext cx="6747752" cy="47145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1534"/>
                <a:gridCol w="3216218"/>
              </a:tblGrid>
              <a:tr h="753496">
                <a:tc>
                  <a:txBody>
                    <a:bodyPr/>
                    <a:lstStyle/>
                    <a:p>
                      <a:r>
                        <a:rPr lang="pt-BR" sz="2200" noProof="0" dirty="0" smtClean="0">
                          <a:solidFill>
                            <a:schemeClr val="tx1"/>
                          </a:solidFill>
                        </a:rPr>
                        <a:t>País de procedência</a:t>
                      </a:r>
                      <a:endParaRPr lang="pt-BR" sz="2200" noProof="0" dirty="0">
                        <a:solidFill>
                          <a:schemeClr val="tx1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r>
                        <a:rPr lang="pt-BR" sz="2200" noProof="0" dirty="0" smtClean="0">
                          <a:solidFill>
                            <a:schemeClr val="tx1"/>
                          </a:solidFill>
                        </a:rPr>
                        <a:t>Solicitantes de Refúgio</a:t>
                      </a:r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dirty="0" smtClean="0">
                          <a:solidFill>
                            <a:srgbClr val="FF0000"/>
                          </a:solidFill>
                        </a:rPr>
                        <a:t>Haiti</a:t>
                      </a:r>
                      <a:endParaRPr lang="pt-BR" sz="1500" b="1" noProof="0" dirty="0">
                        <a:solidFill>
                          <a:srgbClr val="FF0000"/>
                        </a:solidFill>
                      </a:endParaRPr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dirty="0" smtClean="0">
                          <a:solidFill>
                            <a:srgbClr val="FF0000"/>
                          </a:solidFill>
                        </a:rPr>
                        <a:t>34.031*</a:t>
                      </a:r>
                      <a:endParaRPr lang="pt-BR" sz="1500" b="1" noProof="0" dirty="0">
                        <a:solidFill>
                          <a:srgbClr val="FF0000"/>
                        </a:solidFill>
                      </a:endParaRPr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Senegal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dirty="0" smtClean="0"/>
                        <a:t>4.207</a:t>
                      </a:r>
                      <a:endParaRPr lang="pt-BR" sz="1500" b="1" noProof="0" dirty="0"/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Bangladesh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smtClean="0"/>
                        <a:t>2556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Síria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smtClean="0"/>
                        <a:t>1753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Nigéria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smtClean="0"/>
                        <a:t>1564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Gana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smtClean="0"/>
                        <a:t>1554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Líbano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smtClean="0"/>
                        <a:t>993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RDC - Congo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smtClean="0"/>
                        <a:t>981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Colômbia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smtClean="0"/>
                        <a:t>908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Guiné</a:t>
                      </a:r>
                      <a:r>
                        <a:rPr lang="pt-BR" sz="1500" b="1" baseline="0" noProof="0" smtClean="0"/>
                        <a:t> Bissau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smtClean="0"/>
                        <a:t>760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</a:tr>
              <a:tr h="360098">
                <a:tc>
                  <a:txBody>
                    <a:bodyPr/>
                    <a:lstStyle/>
                    <a:p>
                      <a:r>
                        <a:rPr lang="pt-BR" sz="1500" b="1" noProof="0" smtClean="0"/>
                        <a:t>Paquistão</a:t>
                      </a:r>
                      <a:endParaRPr lang="pt-BR" sz="1500" b="1" noProof="0"/>
                    </a:p>
                  </a:txBody>
                  <a:tcPr marL="80081" marR="80081" marT="41468" marB="41468"/>
                </a:tc>
                <a:tc>
                  <a:txBody>
                    <a:bodyPr/>
                    <a:lstStyle/>
                    <a:p>
                      <a:pPr algn="ctr"/>
                      <a:r>
                        <a:rPr lang="pt-BR" sz="1500" b="1" noProof="0" dirty="0" smtClean="0"/>
                        <a:t>709</a:t>
                      </a:r>
                      <a:endParaRPr lang="pt-BR" sz="1500" b="1" noProof="0" dirty="0"/>
                    </a:p>
                  </a:txBody>
                  <a:tcPr marL="80081" marR="80081" marT="41468" marB="41468"/>
                </a:tc>
              </a:tr>
            </a:tbl>
          </a:graphicData>
        </a:graphic>
      </p:graphicFrame>
      <p:sp>
        <p:nvSpPr>
          <p:cNvPr id="3" name="CaixaDeTexto 2"/>
          <p:cNvSpPr txBox="1"/>
          <p:nvPr/>
        </p:nvSpPr>
        <p:spPr>
          <a:xfrm>
            <a:off x="2301751" y="6377081"/>
            <a:ext cx="6508138" cy="251004"/>
          </a:xfrm>
          <a:prstGeom prst="rect">
            <a:avLst/>
          </a:prstGeom>
          <a:noFill/>
        </p:spPr>
        <p:txBody>
          <a:bodyPr wrap="none" lIns="80936" tIns="40468" rIns="80936" bIns="40468" rtlCol="0">
            <a:spAutoFit/>
          </a:bodyPr>
          <a:lstStyle/>
          <a:p>
            <a:pPr defTabSz="809396" fontAlgn="base">
              <a:spcBef>
                <a:spcPct val="0"/>
              </a:spcBef>
              <a:spcAft>
                <a:spcPct val="0"/>
              </a:spcAft>
            </a:pPr>
            <a:r>
              <a:rPr lang="es-ES" sz="1000" dirty="0">
                <a:solidFill>
                  <a:srgbClr val="000000"/>
                </a:solidFill>
              </a:rPr>
              <a:t>* </a:t>
            </a:r>
            <a:r>
              <a:rPr lang="es-ES" sz="1100" b="1" dirty="0">
                <a:solidFill>
                  <a:srgbClr val="000000"/>
                </a:solidFill>
              </a:rPr>
              <a:t>Haitianos </a:t>
            </a:r>
            <a:r>
              <a:rPr lang="es-ES" sz="1100" b="1" dirty="0" err="1">
                <a:solidFill>
                  <a:srgbClr val="000000"/>
                </a:solidFill>
              </a:rPr>
              <a:t>solicitam</a:t>
            </a:r>
            <a:r>
              <a:rPr lang="es-ES" sz="1100" b="1" dirty="0">
                <a:solidFill>
                  <a:srgbClr val="000000"/>
                </a:solidFill>
              </a:rPr>
              <a:t> </a:t>
            </a:r>
            <a:r>
              <a:rPr lang="es-ES" sz="1100" b="1" dirty="0" err="1">
                <a:solidFill>
                  <a:srgbClr val="000000"/>
                </a:solidFill>
              </a:rPr>
              <a:t>refúgio</a:t>
            </a:r>
            <a:r>
              <a:rPr lang="es-ES" sz="1100" b="1" dirty="0">
                <a:solidFill>
                  <a:srgbClr val="000000"/>
                </a:solidFill>
              </a:rPr>
              <a:t>, mas </a:t>
            </a:r>
            <a:r>
              <a:rPr lang="es-ES" sz="1100" b="1" dirty="0" err="1">
                <a:solidFill>
                  <a:srgbClr val="000000"/>
                </a:solidFill>
              </a:rPr>
              <a:t>têm</a:t>
            </a:r>
            <a:r>
              <a:rPr lang="es-ES" sz="1100" b="1" dirty="0">
                <a:solidFill>
                  <a:srgbClr val="000000"/>
                </a:solidFill>
              </a:rPr>
              <a:t> </a:t>
            </a:r>
            <a:r>
              <a:rPr lang="es-ES" sz="1100" b="1" dirty="0" err="1">
                <a:solidFill>
                  <a:srgbClr val="000000"/>
                </a:solidFill>
              </a:rPr>
              <a:t>seus</a:t>
            </a:r>
            <a:r>
              <a:rPr lang="es-ES" sz="1100" b="1" dirty="0">
                <a:solidFill>
                  <a:srgbClr val="000000"/>
                </a:solidFill>
              </a:rPr>
              <a:t> </a:t>
            </a:r>
            <a:r>
              <a:rPr lang="es-ES" sz="1100" b="1" dirty="0" err="1">
                <a:solidFill>
                  <a:srgbClr val="000000"/>
                </a:solidFill>
              </a:rPr>
              <a:t>processos</a:t>
            </a:r>
            <a:r>
              <a:rPr lang="es-ES" sz="1100" b="1" dirty="0">
                <a:solidFill>
                  <a:srgbClr val="000000"/>
                </a:solidFill>
              </a:rPr>
              <a:t> tramitados  para </a:t>
            </a:r>
            <a:r>
              <a:rPr lang="es-ES" sz="1100" b="1" dirty="0" err="1">
                <a:solidFill>
                  <a:srgbClr val="000000"/>
                </a:solidFill>
              </a:rPr>
              <a:t>residência</a:t>
            </a:r>
            <a:r>
              <a:rPr lang="es-ES" sz="1100" b="1" dirty="0">
                <a:solidFill>
                  <a:srgbClr val="000000"/>
                </a:solidFill>
              </a:rPr>
              <a:t> permanente</a:t>
            </a:r>
          </a:p>
        </p:txBody>
      </p:sp>
    </p:spTree>
    <p:extLst>
      <p:ext uri="{BB962C8B-B14F-4D97-AF65-F5344CB8AC3E}">
        <p14:creationId xmlns:p14="http://schemas.microsoft.com/office/powerpoint/2010/main" val="3357642469"/>
      </p:ext>
    </p:extLst>
  </p:cSld>
  <p:clrMapOvr>
    <a:masterClrMapping/>
  </p:clrMapOvr>
  <p:transition spd="med">
    <p:strips dir="r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>
              <a:defRPr/>
            </a:pPr>
            <a:r>
              <a:rPr lang="pt-BR" sz="3200" dirty="0">
                <a:solidFill>
                  <a:srgbClr val="297FD5"/>
                </a:solidFill>
                <a:effectLst/>
                <a:latin typeface="Calibri" pitchFamily="-107" charset="0"/>
              </a:rPr>
              <a:t>REFÚGIO NO BRASIL</a:t>
            </a:r>
            <a:endParaRPr lang="pt-BR" dirty="0"/>
          </a:p>
        </p:txBody>
      </p:sp>
      <p:pic>
        <p:nvPicPr>
          <p:cNvPr id="38915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313" y="1484313"/>
            <a:ext cx="2716212" cy="4105275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6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575" y="1470025"/>
            <a:ext cx="5734050" cy="31226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8917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378" y="5732497"/>
            <a:ext cx="5381625" cy="90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4073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89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35378" y="5732497"/>
            <a:ext cx="5381625" cy="9048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7891" name="Título 1"/>
          <p:cNvSpPr txBox="1">
            <a:spLocks/>
          </p:cNvSpPr>
          <p:nvPr/>
        </p:nvSpPr>
        <p:spPr bwMode="auto">
          <a:xfrm>
            <a:off x="144463" y="193675"/>
            <a:ext cx="8964612" cy="95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134" tIns="45564" rIns="91134" bIns="45564" anchor="ctr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defTabSz="911299" eaLnBrk="1" fontAlgn="base" hangingPunct="1">
              <a:spcBef>
                <a:spcPct val="0"/>
              </a:spcBef>
              <a:spcAft>
                <a:spcPct val="0"/>
              </a:spcAft>
            </a:pPr>
            <a:endParaRPr lang="pt-BR" sz="2800" b="1">
              <a:solidFill>
                <a:srgbClr val="297FD5"/>
              </a:solidFill>
              <a:ea typeface="ＭＳ Ｐゴシック" pitchFamily="34" charset="-128"/>
              <a:cs typeface="Calibri" pitchFamily="34" charset="0"/>
            </a:endParaRPr>
          </a:p>
        </p:txBody>
      </p:sp>
      <p:sp>
        <p:nvSpPr>
          <p:cNvPr id="37892" name="Título 1"/>
          <p:cNvSpPr txBox="1">
            <a:spLocks/>
          </p:cNvSpPr>
          <p:nvPr/>
        </p:nvSpPr>
        <p:spPr bwMode="auto">
          <a:xfrm>
            <a:off x="296863" y="346075"/>
            <a:ext cx="8964612" cy="955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134" tIns="45564" rIns="91134" bIns="45564" anchor="ctr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 defTabSz="911299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pt-BR" sz="2800" b="1">
                <a:solidFill>
                  <a:srgbClr val="297FD5"/>
                </a:solidFill>
                <a:ea typeface="ＭＳ Ｐゴシック" pitchFamily="34" charset="-128"/>
                <a:cs typeface="Calibri" pitchFamily="34" charset="0"/>
              </a:rPr>
              <a:t>ESTATÍSTICAS</a:t>
            </a:r>
          </a:p>
        </p:txBody>
      </p:sp>
      <p:pic>
        <p:nvPicPr>
          <p:cNvPr id="37893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413" y="1268413"/>
            <a:ext cx="446405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1211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923349" y="294128"/>
            <a:ext cx="6763242" cy="1012619"/>
          </a:xfrm>
        </p:spPr>
        <p:txBody>
          <a:bodyPr/>
          <a:lstStyle/>
          <a:p>
            <a:pPr algn="ctr"/>
            <a:r>
              <a:rPr lang="es-ES" sz="1200" dirty="0"/>
              <a:t/>
            </a:r>
            <a:br>
              <a:rPr lang="es-ES" sz="1200" dirty="0"/>
            </a:br>
            <a:r>
              <a:rPr lang="pt-BR" sz="2800" dirty="0">
                <a:solidFill>
                  <a:schemeClr val="tx1"/>
                </a:solidFill>
              </a:rPr>
              <a:t>Principais Dificuldades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103529" y="1469680"/>
            <a:ext cx="7756762" cy="4768306"/>
          </a:xfrm>
        </p:spPr>
        <p:txBody>
          <a:bodyPr/>
          <a:lstStyle/>
          <a:p>
            <a:r>
              <a:rPr lang="pt-BR" sz="2100" b="1" dirty="0">
                <a:latin typeface="Calibri" pitchFamily="34" charset="0"/>
              </a:rPr>
              <a:t>Documentação (demora), Burocracia</a:t>
            </a:r>
          </a:p>
          <a:p>
            <a:r>
              <a:rPr lang="pt-BR" sz="2100" b="1" dirty="0">
                <a:latin typeface="Calibri" pitchFamily="34" charset="0"/>
              </a:rPr>
              <a:t>Discriminação e Xenofobia</a:t>
            </a:r>
          </a:p>
          <a:p>
            <a:r>
              <a:rPr lang="pt-BR" sz="2100" b="1" dirty="0">
                <a:latin typeface="Calibri" pitchFamily="34" charset="0"/>
              </a:rPr>
              <a:t>Falta de Estruturas/locais de acolhida, principalmente para casos especiais</a:t>
            </a:r>
          </a:p>
          <a:p>
            <a:r>
              <a:rPr lang="pt-BR" sz="2100" b="1" dirty="0">
                <a:latin typeface="Calibri" pitchFamily="34" charset="0"/>
              </a:rPr>
              <a:t>Muito tímida política de integração</a:t>
            </a:r>
          </a:p>
          <a:p>
            <a:r>
              <a:rPr lang="pt-BR" sz="2100" b="1" dirty="0">
                <a:latin typeface="Calibri" pitchFamily="34" charset="0"/>
              </a:rPr>
              <a:t>Desconhecimento do idioma e poucos cursos públicos e gratuitos para aprendizagem do português</a:t>
            </a:r>
          </a:p>
          <a:p>
            <a:r>
              <a:rPr lang="pt-BR" sz="2100" b="1" dirty="0">
                <a:latin typeface="Calibri" pitchFamily="34" charset="0"/>
              </a:rPr>
              <a:t>Dificuldade de acesso ao trabalho e inserção laboral</a:t>
            </a:r>
          </a:p>
          <a:p>
            <a:r>
              <a:rPr lang="pt-BR" sz="2100" b="1" dirty="0">
                <a:latin typeface="Calibri" pitchFamily="34" charset="0"/>
              </a:rPr>
              <a:t>Alto custo dos aluguéis e falta de programas de moradia</a:t>
            </a:r>
          </a:p>
          <a:p>
            <a:r>
              <a:rPr lang="pt-BR" sz="2100" b="1" dirty="0">
                <a:latin typeface="Calibri" pitchFamily="34" charset="0"/>
              </a:rPr>
              <a:t>Os imigrantes não tem acesso a todos os programas sociais (BPC, por exemplo)</a:t>
            </a:r>
          </a:p>
          <a:p>
            <a:r>
              <a:rPr lang="pt-BR" sz="2100" b="1" dirty="0">
                <a:latin typeface="Calibri" pitchFamily="34" charset="0"/>
              </a:rPr>
              <a:t>Desconhecimento da legislação trabalhista e sua consequências nas relações de trabalho</a:t>
            </a:r>
          </a:p>
        </p:txBody>
      </p:sp>
    </p:spTree>
    <p:extLst>
      <p:ext uri="{BB962C8B-B14F-4D97-AF65-F5344CB8AC3E}">
        <p14:creationId xmlns:p14="http://schemas.microsoft.com/office/powerpoint/2010/main" val="976978068"/>
      </p:ext>
    </p:extLst>
  </p:cSld>
  <p:clrMapOvr>
    <a:masterClrMapping/>
  </p:clrMapOvr>
  <p:transition spd="med">
    <p:strips dir="r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71097" y="359402"/>
            <a:ext cx="7189194" cy="914349"/>
          </a:xfrm>
          <a:solidFill>
            <a:schemeClr val="accent2">
              <a:lumMod val="20000"/>
              <a:lumOff val="80000"/>
            </a:schemeClr>
          </a:solidFill>
        </p:spPr>
        <p:txBody>
          <a:bodyPr/>
          <a:lstStyle/>
          <a:p>
            <a:pPr algn="ctr"/>
            <a:r>
              <a:rPr lang="pt-BR" sz="2800" dirty="0">
                <a:solidFill>
                  <a:schemeClr val="tx1"/>
                </a:solidFill>
                <a:latin typeface="Calibri" pitchFamily="34" charset="0"/>
              </a:rPr>
              <a:t>Ação da sociedade civil: promoção humana, assistência, defesa de direitos</a:t>
            </a:r>
            <a:endParaRPr lang="pt-BR" sz="2800" dirty="0">
              <a:latin typeface="Calibri" pitchFamily="34" charset="0"/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977403" y="1534991"/>
            <a:ext cx="7709188" cy="5028919"/>
          </a:xfrm>
        </p:spPr>
        <p:txBody>
          <a:bodyPr/>
          <a:lstStyle/>
          <a:p>
            <a:r>
              <a:rPr lang="pt-BR" sz="2100" b="1" dirty="0">
                <a:latin typeface="Calibri" pitchFamily="34" charset="0"/>
              </a:rPr>
              <a:t>Acolhida nas Igrejas e entidades sociais; Assistência humanitária</a:t>
            </a:r>
          </a:p>
          <a:p>
            <a:r>
              <a:rPr lang="pt-BR" sz="2100" b="1" dirty="0">
                <a:latin typeface="Calibri" pitchFamily="34" charset="0"/>
              </a:rPr>
              <a:t>Assistência religiosa e Sacramentos (Missa, Batismo…) e acolhida na comunidade religiosa/paroquial</a:t>
            </a:r>
          </a:p>
          <a:p>
            <a:r>
              <a:rPr lang="pt-BR" sz="2100" b="1" dirty="0">
                <a:latin typeface="Calibri" pitchFamily="34" charset="0"/>
              </a:rPr>
              <a:t>Serviço de documentação e acesso aos direitos sociais, locais de atendimento e orientação</a:t>
            </a:r>
          </a:p>
          <a:p>
            <a:r>
              <a:rPr lang="pt-BR" sz="2100" b="1" dirty="0">
                <a:latin typeface="Calibri" pitchFamily="34" charset="0"/>
              </a:rPr>
              <a:t>Apoio para encontrar trabalho e encaminhamento a emprego</a:t>
            </a:r>
          </a:p>
          <a:p>
            <a:r>
              <a:rPr lang="pt-BR" sz="2100" b="1" dirty="0">
                <a:latin typeface="Calibri" pitchFamily="34" charset="0"/>
              </a:rPr>
              <a:t>Organização e articulação...Estimular a criação de Associações;</a:t>
            </a:r>
          </a:p>
          <a:p>
            <a:r>
              <a:rPr lang="pt-BR" sz="2100" b="1" dirty="0">
                <a:latin typeface="Calibri" pitchFamily="34" charset="0"/>
              </a:rPr>
              <a:t>Defesa dos direitos laborais (denúncia de violações…)</a:t>
            </a:r>
          </a:p>
          <a:p>
            <a:r>
              <a:rPr lang="pt-BR" sz="2100" b="1" dirty="0">
                <a:latin typeface="Calibri" pitchFamily="34" charset="0"/>
              </a:rPr>
              <a:t>Oferta de Cursos de português</a:t>
            </a:r>
          </a:p>
          <a:p>
            <a:r>
              <a:rPr lang="pt-BR" sz="2100" b="1" dirty="0">
                <a:latin typeface="Calibri" pitchFamily="34" charset="0"/>
              </a:rPr>
              <a:t>Acordos de cooperação com organizações diversas</a:t>
            </a:r>
          </a:p>
          <a:p>
            <a:r>
              <a:rPr lang="pt-BR" sz="2100" b="1" dirty="0">
                <a:latin typeface="Calibri" pitchFamily="34" charset="0"/>
              </a:rPr>
              <a:t>Incidência em políticas migratórias (nova lei de migrações, política nacional, COMIGRAR, participação no Fórum de Participação Social)</a:t>
            </a:r>
          </a:p>
        </p:txBody>
      </p:sp>
    </p:spTree>
    <p:extLst>
      <p:ext uri="{BB962C8B-B14F-4D97-AF65-F5344CB8AC3E}">
        <p14:creationId xmlns:p14="http://schemas.microsoft.com/office/powerpoint/2010/main" val="627728815"/>
      </p:ext>
    </p:extLst>
  </p:cSld>
  <p:clrMapOvr>
    <a:masterClrMapping/>
  </p:clrMapOvr>
  <p:transition spd="med">
    <p:strips dir="r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Espaço Reservado para Conteúdo 7"/>
          <p:cNvGraphicFramePr>
            <a:graphicFrameLocks noGrp="1"/>
          </p:cNvGraphicFramePr>
          <p:nvPr>
            <p:ph idx="1"/>
          </p:nvPr>
        </p:nvGraphicFramePr>
        <p:xfrm>
          <a:off x="457204" y="1481138"/>
          <a:ext cx="8229600" cy="45259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4" name="Imagem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6002"/>
            <a:ext cx="9144000" cy="5861998"/>
          </a:xfrm>
          <a:prstGeom prst="rect">
            <a:avLst/>
          </a:prstGeom>
        </p:spPr>
      </p:pic>
      <p:sp>
        <p:nvSpPr>
          <p:cNvPr id="2" name="Retângulo 1"/>
          <p:cNvSpPr/>
          <p:nvPr/>
        </p:nvSpPr>
        <p:spPr>
          <a:xfrm>
            <a:off x="467544" y="311828"/>
            <a:ext cx="8424936" cy="415237"/>
          </a:xfrm>
          <a:prstGeom prst="rect">
            <a:avLst/>
          </a:prstGeom>
        </p:spPr>
        <p:txBody>
          <a:bodyPr wrap="square" lIns="91053" tIns="45523" rIns="91053" bIns="45523">
            <a:spAutoFit/>
          </a:bodyPr>
          <a:lstStyle/>
          <a:p>
            <a:r>
              <a:rPr lang="pt-BR" sz="2000" b="1" dirty="0">
                <a:solidFill>
                  <a:srgbClr val="C00000"/>
                </a:solidFill>
              </a:rPr>
              <a:t>1ª CEMIGRAR/PR -  OCORRIDA EM 29 DE MARÇO DE 2014</a:t>
            </a:r>
          </a:p>
        </p:txBody>
      </p:sp>
    </p:spTree>
    <p:extLst>
      <p:ext uri="{BB962C8B-B14F-4D97-AF65-F5344CB8AC3E}">
        <p14:creationId xmlns:p14="http://schemas.microsoft.com/office/powerpoint/2010/main" val="5976948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0"/>
            <a:ext cx="4680520" cy="3284984"/>
          </a:xfrm>
          <a:prstGeom prst="rect">
            <a:avLst/>
          </a:prstGeom>
          <a:noFill/>
        </p:spPr>
      </p:pic>
      <p:pic>
        <p:nvPicPr>
          <p:cNvPr id="5" name="Espaço Reservado para Conteúdo 4" descr="E:\CONFERÊNCIA HAITIANOS\DSC06578.JPG"/>
          <p:cNvPicPr>
            <a:picLocks noGrp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522" y="0"/>
            <a:ext cx="4463480" cy="328498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Imagem 5" descr="E:\CONFERÊNCIA HAITIANOS\DSC06577.JPG"/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" y="3284984"/>
            <a:ext cx="4680520" cy="3573016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Imagem 6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0522" y="3284984"/>
            <a:ext cx="4463480" cy="357301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7448585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urso">
  <a:themeElements>
    <a:clrScheme name="Concurso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urso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urso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6_Cápsulas">
  <a:themeElements>
    <a:clrScheme name="Cápsulas 4">
      <a:dk1>
        <a:srgbClr val="000000"/>
      </a:dk1>
      <a:lt1>
        <a:srgbClr val="FFFFFF"/>
      </a:lt1>
      <a:dk2>
        <a:srgbClr val="9900CC"/>
      </a:dk2>
      <a:lt2>
        <a:srgbClr val="006600"/>
      </a:lt2>
      <a:accent1>
        <a:srgbClr val="33CC33"/>
      </a:accent1>
      <a:accent2>
        <a:srgbClr val="FFCC66"/>
      </a:accent2>
      <a:accent3>
        <a:srgbClr val="FFFFFF"/>
      </a:accent3>
      <a:accent4>
        <a:srgbClr val="000000"/>
      </a:accent4>
      <a:accent5>
        <a:srgbClr val="ADE2AD"/>
      </a:accent5>
      <a:accent6>
        <a:srgbClr val="E7B95C"/>
      </a:accent6>
      <a:hlink>
        <a:srgbClr val="0033CC"/>
      </a:hlink>
      <a:folHlink>
        <a:srgbClr val="CC0066"/>
      </a:folHlink>
    </a:clrScheme>
    <a:fontScheme name="Cápsula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ápsula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1.xml><?xml version="1.0" encoding="utf-8"?>
<a:theme xmlns:a="http://schemas.openxmlformats.org/drawingml/2006/main" name="7_Cápsulas">
  <a:themeElements>
    <a:clrScheme name="Cápsulas 4">
      <a:dk1>
        <a:srgbClr val="000000"/>
      </a:dk1>
      <a:lt1>
        <a:srgbClr val="FFFFFF"/>
      </a:lt1>
      <a:dk2>
        <a:srgbClr val="9900CC"/>
      </a:dk2>
      <a:lt2>
        <a:srgbClr val="006600"/>
      </a:lt2>
      <a:accent1>
        <a:srgbClr val="33CC33"/>
      </a:accent1>
      <a:accent2>
        <a:srgbClr val="FFCC66"/>
      </a:accent2>
      <a:accent3>
        <a:srgbClr val="FFFFFF"/>
      </a:accent3>
      <a:accent4>
        <a:srgbClr val="000000"/>
      </a:accent4>
      <a:accent5>
        <a:srgbClr val="ADE2AD"/>
      </a:accent5>
      <a:accent6>
        <a:srgbClr val="E7B95C"/>
      </a:accent6>
      <a:hlink>
        <a:srgbClr val="0033CC"/>
      </a:hlink>
      <a:folHlink>
        <a:srgbClr val="CC0066"/>
      </a:folHlink>
    </a:clrScheme>
    <a:fontScheme name="Cápsula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ápsula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12.xml><?xml version="1.0" encoding="utf-8"?>
<a:theme xmlns:a="http://schemas.openxmlformats.org/drawingml/2006/main" name="8_Cápsulas">
  <a:themeElements>
    <a:clrScheme name="Cápsulas 4">
      <a:dk1>
        <a:srgbClr val="000000"/>
      </a:dk1>
      <a:lt1>
        <a:srgbClr val="FFFFFF"/>
      </a:lt1>
      <a:dk2>
        <a:srgbClr val="9900CC"/>
      </a:dk2>
      <a:lt2>
        <a:srgbClr val="006600"/>
      </a:lt2>
      <a:accent1>
        <a:srgbClr val="33CC33"/>
      </a:accent1>
      <a:accent2>
        <a:srgbClr val="FFCC66"/>
      </a:accent2>
      <a:accent3>
        <a:srgbClr val="FFFFFF"/>
      </a:accent3>
      <a:accent4>
        <a:srgbClr val="000000"/>
      </a:accent4>
      <a:accent5>
        <a:srgbClr val="ADE2AD"/>
      </a:accent5>
      <a:accent6>
        <a:srgbClr val="E7B95C"/>
      </a:accent6>
      <a:hlink>
        <a:srgbClr val="0033CC"/>
      </a:hlink>
      <a:folHlink>
        <a:srgbClr val="CC0066"/>
      </a:folHlink>
    </a:clrScheme>
    <a:fontScheme name="Cápsula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ápsula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Cápsulas">
  <a:themeElements>
    <a:clrScheme name="Cápsulas 4">
      <a:dk1>
        <a:srgbClr val="000000"/>
      </a:dk1>
      <a:lt1>
        <a:srgbClr val="FFFFFF"/>
      </a:lt1>
      <a:dk2>
        <a:srgbClr val="9900CC"/>
      </a:dk2>
      <a:lt2>
        <a:srgbClr val="006600"/>
      </a:lt2>
      <a:accent1>
        <a:srgbClr val="33CC33"/>
      </a:accent1>
      <a:accent2>
        <a:srgbClr val="FFCC66"/>
      </a:accent2>
      <a:accent3>
        <a:srgbClr val="FFFFFF"/>
      </a:accent3>
      <a:accent4>
        <a:srgbClr val="000000"/>
      </a:accent4>
      <a:accent5>
        <a:srgbClr val="ADE2AD"/>
      </a:accent5>
      <a:accent6>
        <a:srgbClr val="E7B95C"/>
      </a:accent6>
      <a:hlink>
        <a:srgbClr val="0033CC"/>
      </a:hlink>
      <a:folHlink>
        <a:srgbClr val="CC0066"/>
      </a:folHlink>
    </a:clrScheme>
    <a:fontScheme name="Cápsula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ápsula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1_Cápsulas">
  <a:themeElements>
    <a:clrScheme name="Cápsulas 4">
      <a:dk1>
        <a:srgbClr val="000000"/>
      </a:dk1>
      <a:lt1>
        <a:srgbClr val="FFFFFF"/>
      </a:lt1>
      <a:dk2>
        <a:srgbClr val="9900CC"/>
      </a:dk2>
      <a:lt2>
        <a:srgbClr val="006600"/>
      </a:lt2>
      <a:accent1>
        <a:srgbClr val="33CC33"/>
      </a:accent1>
      <a:accent2>
        <a:srgbClr val="FFCC66"/>
      </a:accent2>
      <a:accent3>
        <a:srgbClr val="FFFFFF"/>
      </a:accent3>
      <a:accent4>
        <a:srgbClr val="000000"/>
      </a:accent4>
      <a:accent5>
        <a:srgbClr val="ADE2AD"/>
      </a:accent5>
      <a:accent6>
        <a:srgbClr val="E7B95C"/>
      </a:accent6>
      <a:hlink>
        <a:srgbClr val="0033CC"/>
      </a:hlink>
      <a:folHlink>
        <a:srgbClr val="CC0066"/>
      </a:folHlink>
    </a:clrScheme>
    <a:fontScheme name="Cápsula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ápsula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2_Cápsulas">
  <a:themeElements>
    <a:clrScheme name="Cápsulas 4">
      <a:dk1>
        <a:srgbClr val="000000"/>
      </a:dk1>
      <a:lt1>
        <a:srgbClr val="FFFFFF"/>
      </a:lt1>
      <a:dk2>
        <a:srgbClr val="9900CC"/>
      </a:dk2>
      <a:lt2>
        <a:srgbClr val="006600"/>
      </a:lt2>
      <a:accent1>
        <a:srgbClr val="33CC33"/>
      </a:accent1>
      <a:accent2>
        <a:srgbClr val="FFCC66"/>
      </a:accent2>
      <a:accent3>
        <a:srgbClr val="FFFFFF"/>
      </a:accent3>
      <a:accent4>
        <a:srgbClr val="000000"/>
      </a:accent4>
      <a:accent5>
        <a:srgbClr val="ADE2AD"/>
      </a:accent5>
      <a:accent6>
        <a:srgbClr val="E7B95C"/>
      </a:accent6>
      <a:hlink>
        <a:srgbClr val="0033CC"/>
      </a:hlink>
      <a:folHlink>
        <a:srgbClr val="CC0066"/>
      </a:folHlink>
    </a:clrScheme>
    <a:fontScheme name="Cápsula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ápsula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3_Cápsulas">
  <a:themeElements>
    <a:clrScheme name="Cápsulas 4">
      <a:dk1>
        <a:srgbClr val="000000"/>
      </a:dk1>
      <a:lt1>
        <a:srgbClr val="FFFFFF"/>
      </a:lt1>
      <a:dk2>
        <a:srgbClr val="9900CC"/>
      </a:dk2>
      <a:lt2>
        <a:srgbClr val="006600"/>
      </a:lt2>
      <a:accent1>
        <a:srgbClr val="33CC33"/>
      </a:accent1>
      <a:accent2>
        <a:srgbClr val="FFCC66"/>
      </a:accent2>
      <a:accent3>
        <a:srgbClr val="FFFFFF"/>
      </a:accent3>
      <a:accent4>
        <a:srgbClr val="000000"/>
      </a:accent4>
      <a:accent5>
        <a:srgbClr val="ADE2AD"/>
      </a:accent5>
      <a:accent6>
        <a:srgbClr val="E7B95C"/>
      </a:accent6>
      <a:hlink>
        <a:srgbClr val="0033CC"/>
      </a:hlink>
      <a:folHlink>
        <a:srgbClr val="CC0066"/>
      </a:folHlink>
    </a:clrScheme>
    <a:fontScheme name="Cápsula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ápsula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Concourse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1_Concourse">
  <a:themeElements>
    <a:clrScheme name="Elemental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629DD1"/>
      </a:accent1>
      <a:accent2>
        <a:srgbClr val="297FD5"/>
      </a:accent2>
      <a:accent3>
        <a:srgbClr val="7F8FA9"/>
      </a:accent3>
      <a:accent4>
        <a:srgbClr val="4A66AC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  <a:font script="Geor" typeface="Sylfaen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4_Cápsulas">
  <a:themeElements>
    <a:clrScheme name="Cápsulas 4">
      <a:dk1>
        <a:srgbClr val="000000"/>
      </a:dk1>
      <a:lt1>
        <a:srgbClr val="FFFFFF"/>
      </a:lt1>
      <a:dk2>
        <a:srgbClr val="9900CC"/>
      </a:dk2>
      <a:lt2>
        <a:srgbClr val="006600"/>
      </a:lt2>
      <a:accent1>
        <a:srgbClr val="33CC33"/>
      </a:accent1>
      <a:accent2>
        <a:srgbClr val="FFCC66"/>
      </a:accent2>
      <a:accent3>
        <a:srgbClr val="FFFFFF"/>
      </a:accent3>
      <a:accent4>
        <a:srgbClr val="000000"/>
      </a:accent4>
      <a:accent5>
        <a:srgbClr val="ADE2AD"/>
      </a:accent5>
      <a:accent6>
        <a:srgbClr val="E7B95C"/>
      </a:accent6>
      <a:hlink>
        <a:srgbClr val="0033CC"/>
      </a:hlink>
      <a:folHlink>
        <a:srgbClr val="CC0066"/>
      </a:folHlink>
    </a:clrScheme>
    <a:fontScheme name="Cápsula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ápsula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5_Cápsulas">
  <a:themeElements>
    <a:clrScheme name="Cápsulas 4">
      <a:dk1>
        <a:srgbClr val="000000"/>
      </a:dk1>
      <a:lt1>
        <a:srgbClr val="FFFFFF"/>
      </a:lt1>
      <a:dk2>
        <a:srgbClr val="9900CC"/>
      </a:dk2>
      <a:lt2>
        <a:srgbClr val="006600"/>
      </a:lt2>
      <a:accent1>
        <a:srgbClr val="33CC33"/>
      </a:accent1>
      <a:accent2>
        <a:srgbClr val="FFCC66"/>
      </a:accent2>
      <a:accent3>
        <a:srgbClr val="FFFFFF"/>
      </a:accent3>
      <a:accent4>
        <a:srgbClr val="000000"/>
      </a:accent4>
      <a:accent5>
        <a:srgbClr val="ADE2AD"/>
      </a:accent5>
      <a:accent6>
        <a:srgbClr val="E7B95C"/>
      </a:accent6>
      <a:hlink>
        <a:srgbClr val="0033CC"/>
      </a:hlink>
      <a:folHlink>
        <a:srgbClr val="CC0066"/>
      </a:folHlink>
    </a:clrScheme>
    <a:fontScheme name="Cápsula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10287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pt-BR" sz="11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Cápsulas 1">
        <a:dk1>
          <a:srgbClr val="003366"/>
        </a:dk1>
        <a:lt1>
          <a:srgbClr val="FFFFFF"/>
        </a:lt1>
        <a:dk2>
          <a:srgbClr val="006666"/>
        </a:dk2>
        <a:lt2>
          <a:srgbClr val="666699"/>
        </a:lt2>
        <a:accent1>
          <a:srgbClr val="33CCCC"/>
        </a:accent1>
        <a:accent2>
          <a:srgbClr val="99CC99"/>
        </a:accent2>
        <a:accent3>
          <a:srgbClr val="FFFFFF"/>
        </a:accent3>
        <a:accent4>
          <a:srgbClr val="002A56"/>
        </a:accent4>
        <a:accent5>
          <a:srgbClr val="ADE2E2"/>
        </a:accent5>
        <a:accent6>
          <a:srgbClr val="8AB98A"/>
        </a:accent6>
        <a:hlink>
          <a:srgbClr val="003366"/>
        </a:hlink>
        <a:folHlink>
          <a:srgbClr val="CC99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2">
        <a:dk1>
          <a:srgbClr val="000000"/>
        </a:dk1>
        <a:lt1>
          <a:srgbClr val="FFFFFF"/>
        </a:lt1>
        <a:dk2>
          <a:srgbClr val="000000"/>
        </a:dk2>
        <a:lt2>
          <a:srgbClr val="808000"/>
        </a:lt2>
        <a:accent1>
          <a:srgbClr val="FFCC99"/>
        </a:accent1>
        <a:accent2>
          <a:srgbClr val="99CC00"/>
        </a:accent2>
        <a:accent3>
          <a:srgbClr val="FFFFFF"/>
        </a:accent3>
        <a:accent4>
          <a:srgbClr val="000000"/>
        </a:accent4>
        <a:accent5>
          <a:srgbClr val="FFE2CA"/>
        </a:accent5>
        <a:accent6>
          <a:srgbClr val="8AB900"/>
        </a:accent6>
        <a:hlink>
          <a:srgbClr val="336600"/>
        </a:hlink>
        <a:folHlink>
          <a:srgbClr val="FF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3">
        <a:dk1>
          <a:srgbClr val="006699"/>
        </a:dk1>
        <a:lt1>
          <a:srgbClr val="FFFFFF"/>
        </a:lt1>
        <a:dk2>
          <a:srgbClr val="6699FF"/>
        </a:dk2>
        <a:lt2>
          <a:srgbClr val="FFFFFF"/>
        </a:lt2>
        <a:accent1>
          <a:srgbClr val="33CCCC"/>
        </a:accent1>
        <a:accent2>
          <a:srgbClr val="006699"/>
        </a:accent2>
        <a:accent3>
          <a:srgbClr val="B8CAFF"/>
        </a:accent3>
        <a:accent4>
          <a:srgbClr val="DADADA"/>
        </a:accent4>
        <a:accent5>
          <a:srgbClr val="ADE2E2"/>
        </a:accent5>
        <a:accent6>
          <a:srgbClr val="005C8A"/>
        </a:accent6>
        <a:hlink>
          <a:srgbClr val="99CC00"/>
        </a:hlink>
        <a:folHlink>
          <a:srgbClr val="FFFF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4">
        <a:dk1>
          <a:srgbClr val="000000"/>
        </a:dk1>
        <a:lt1>
          <a:srgbClr val="FFFFFF"/>
        </a:lt1>
        <a:dk2>
          <a:srgbClr val="9900CC"/>
        </a:dk2>
        <a:lt2>
          <a:srgbClr val="006600"/>
        </a:lt2>
        <a:accent1>
          <a:srgbClr val="33CC33"/>
        </a:accent1>
        <a:accent2>
          <a:srgbClr val="FFCC66"/>
        </a:accent2>
        <a:accent3>
          <a:srgbClr val="FFFFFF"/>
        </a:accent3>
        <a:accent4>
          <a:srgbClr val="000000"/>
        </a:accent4>
        <a:accent5>
          <a:srgbClr val="ADE2AD"/>
        </a:accent5>
        <a:accent6>
          <a:srgbClr val="E7B95C"/>
        </a:accent6>
        <a:hlink>
          <a:srgbClr val="0033CC"/>
        </a:hlink>
        <a:folHlink>
          <a:srgbClr val="CC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Cápsulas 5">
        <a:dk1>
          <a:srgbClr val="000066"/>
        </a:dk1>
        <a:lt1>
          <a:srgbClr val="FFFFFF"/>
        </a:lt1>
        <a:dk2>
          <a:srgbClr val="336699"/>
        </a:dk2>
        <a:lt2>
          <a:srgbClr val="FFFFEB"/>
        </a:lt2>
        <a:accent1>
          <a:srgbClr val="99CCFF"/>
        </a:accent1>
        <a:accent2>
          <a:srgbClr val="9999FF"/>
        </a:accent2>
        <a:accent3>
          <a:srgbClr val="ADB8CA"/>
        </a:accent3>
        <a:accent4>
          <a:srgbClr val="DADADA"/>
        </a:accent4>
        <a:accent5>
          <a:srgbClr val="CAE2FF"/>
        </a:accent5>
        <a:accent6>
          <a:srgbClr val="8A8AE7"/>
        </a:accent6>
        <a:hlink>
          <a:srgbClr val="CCCCFF"/>
        </a:hlink>
        <a:folHlink>
          <a:srgbClr val="C68DFF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6">
        <a:dk1>
          <a:srgbClr val="808000"/>
        </a:dk1>
        <a:lt1>
          <a:srgbClr val="FFFFFF"/>
        </a:lt1>
        <a:dk2>
          <a:srgbClr val="006666"/>
        </a:dk2>
        <a:lt2>
          <a:srgbClr val="FFFFFF"/>
        </a:lt2>
        <a:accent1>
          <a:srgbClr val="FFCC66"/>
        </a:accent1>
        <a:accent2>
          <a:srgbClr val="00ACA8"/>
        </a:accent2>
        <a:accent3>
          <a:srgbClr val="AAB8B8"/>
        </a:accent3>
        <a:accent4>
          <a:srgbClr val="DADADA"/>
        </a:accent4>
        <a:accent5>
          <a:srgbClr val="FFE2B8"/>
        </a:accent5>
        <a:accent6>
          <a:srgbClr val="009B98"/>
        </a:accent6>
        <a:hlink>
          <a:srgbClr val="CCCC00"/>
        </a:hlink>
        <a:folHlink>
          <a:srgbClr val="33CCCC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7">
        <a:dk1>
          <a:srgbClr val="FFFFCC"/>
        </a:dk1>
        <a:lt1>
          <a:srgbClr val="FFFFFF"/>
        </a:lt1>
        <a:dk2>
          <a:srgbClr val="660033"/>
        </a:dk2>
        <a:lt2>
          <a:srgbClr val="FFFFFF"/>
        </a:lt2>
        <a:accent1>
          <a:srgbClr val="FF9900"/>
        </a:accent1>
        <a:accent2>
          <a:srgbClr val="CC3300"/>
        </a:accent2>
        <a:accent3>
          <a:srgbClr val="B8AAAD"/>
        </a:accent3>
        <a:accent4>
          <a:srgbClr val="DADADA"/>
        </a:accent4>
        <a:accent5>
          <a:srgbClr val="FFCAAA"/>
        </a:accent5>
        <a:accent6>
          <a:srgbClr val="B92D00"/>
        </a:accent6>
        <a:hlink>
          <a:srgbClr val="FFCC00"/>
        </a:hlink>
        <a:folHlink>
          <a:srgbClr val="FFCC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Cápsulas 8">
        <a:dk1>
          <a:srgbClr val="FF0000"/>
        </a:dk1>
        <a:lt1>
          <a:srgbClr val="FFFFFF"/>
        </a:lt1>
        <a:dk2>
          <a:srgbClr val="000000"/>
        </a:dk2>
        <a:lt2>
          <a:srgbClr val="FFFFFF"/>
        </a:lt2>
        <a:accent1>
          <a:srgbClr val="FFCC00"/>
        </a:accent1>
        <a:accent2>
          <a:srgbClr val="CC3300"/>
        </a:accent2>
        <a:accent3>
          <a:srgbClr val="AAAAAA"/>
        </a:accent3>
        <a:accent4>
          <a:srgbClr val="DADADA"/>
        </a:accent4>
        <a:accent5>
          <a:srgbClr val="FFE2AA"/>
        </a:accent5>
        <a:accent6>
          <a:srgbClr val="B92D00"/>
        </a:accent6>
        <a:hlink>
          <a:srgbClr val="FF6600"/>
        </a:hlink>
        <a:folHlink>
          <a:srgbClr val="FF7C8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Override1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ppt/theme/themeOverride2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ppt/theme/themeOverride3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ppt/theme/themeOverride4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ppt/theme/themeOverride5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ppt/theme/themeOverride6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ppt/theme/themeOverride7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ppt/theme/themeOverride8.xml><?xml version="1.0" encoding="utf-8"?>
<a:themeOverride xmlns:a="http://schemas.openxmlformats.org/drawingml/2006/main">
  <a:clrScheme name="Elemental">
    <a:dk1>
      <a:sysClr val="windowText" lastClr="000000"/>
    </a:dk1>
    <a:lt1>
      <a:sysClr val="window" lastClr="FFFFFF"/>
    </a:lt1>
    <a:dk2>
      <a:srgbClr val="242852"/>
    </a:dk2>
    <a:lt2>
      <a:srgbClr val="ACCBF9"/>
    </a:lt2>
    <a:accent1>
      <a:srgbClr val="629DD1"/>
    </a:accent1>
    <a:accent2>
      <a:srgbClr val="297FD5"/>
    </a:accent2>
    <a:accent3>
      <a:srgbClr val="7F8FA9"/>
    </a:accent3>
    <a:accent4>
      <a:srgbClr val="4A66AC"/>
    </a:accent4>
    <a:accent5>
      <a:srgbClr val="5AA2AE"/>
    </a:accent5>
    <a:accent6>
      <a:srgbClr val="9D90A0"/>
    </a:accent6>
    <a:hlink>
      <a:srgbClr val="9454C3"/>
    </a:hlink>
    <a:folHlink>
      <a:srgbClr val="3EBBF0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540</TotalTime>
  <Words>602</Words>
  <Application>Microsoft Office PowerPoint</Application>
  <PresentationFormat>Apresentação na tela (4:3)</PresentationFormat>
  <Paragraphs>108</Paragraphs>
  <Slides>27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12</vt:i4>
      </vt:variant>
      <vt:variant>
        <vt:lpstr>Títulos de slides</vt:lpstr>
      </vt:variant>
      <vt:variant>
        <vt:i4>27</vt:i4>
      </vt:variant>
    </vt:vector>
  </HeadingPairs>
  <TitlesOfParts>
    <vt:vector size="39" baseType="lpstr">
      <vt:lpstr>Concurso</vt:lpstr>
      <vt:lpstr>Cápsulas</vt:lpstr>
      <vt:lpstr>1_Cápsulas</vt:lpstr>
      <vt:lpstr>2_Cápsulas</vt:lpstr>
      <vt:lpstr>3_Cápsulas</vt:lpstr>
      <vt:lpstr>Concourse</vt:lpstr>
      <vt:lpstr>1_Concourse</vt:lpstr>
      <vt:lpstr>4_Cápsulas</vt:lpstr>
      <vt:lpstr>5_Cápsulas</vt:lpstr>
      <vt:lpstr>6_Cápsulas</vt:lpstr>
      <vt:lpstr>7_Cápsulas</vt:lpstr>
      <vt:lpstr>8_Cápsulas</vt:lpstr>
      <vt:lpstr>Apresentação do PowerPoint</vt:lpstr>
      <vt:lpstr> Solicitantes de Refúgio, nos últimos 10 anos, segundo registros da Polícia Federal</vt:lpstr>
      <vt:lpstr> Maior número de solicitantes de Refúgio,  nos últimos 5 anos</vt:lpstr>
      <vt:lpstr>REFÚGIO NO BRASIL</vt:lpstr>
      <vt:lpstr>Apresentação do PowerPoint</vt:lpstr>
      <vt:lpstr> Principais Dificuldades</vt:lpstr>
      <vt:lpstr>Ação da sociedade civil: promoção humana, assistência, defesa de direitos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 Lições aprendidas</vt:lpstr>
      <vt:lpstr>Lições aprendidas</vt:lpstr>
      <vt:lpstr>  Lições Aprendidas</vt:lpstr>
      <vt:lpstr>Lições aprendidas</vt:lpstr>
      <vt:lpstr>A alegria quando recebem sua Carteira de Trabalho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Marcia Ponce</dc:creator>
  <cp:lastModifiedBy>Usuario</cp:lastModifiedBy>
  <cp:revision>21</cp:revision>
  <dcterms:created xsi:type="dcterms:W3CDTF">2015-09-14T12:27:55Z</dcterms:created>
  <dcterms:modified xsi:type="dcterms:W3CDTF">2015-10-23T20:54:18Z</dcterms:modified>
</cp:coreProperties>
</file>

<file path=docProps/thumbnail.jpeg>
</file>